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61" r:id="rId3"/>
    <p:sldId id="264" r:id="rId4"/>
    <p:sldId id="262" r:id="rId5"/>
    <p:sldId id="263" r:id="rId6"/>
    <p:sldId id="265"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_rels/data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688941-1707-4CE0-B492-D046345B3A6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0D1B907-E0E3-4F45-A5B4-3472955D7821}">
      <dgm:prSet/>
      <dgm:spPr/>
      <dgm:t>
        <a:bodyPr/>
        <a:lstStyle/>
        <a:p>
          <a:r>
            <a:rPr lang="en-US" baseline="0" dirty="0"/>
            <a:t>Overview</a:t>
          </a:r>
          <a:endParaRPr lang="en-US" dirty="0"/>
        </a:p>
      </dgm:t>
    </dgm:pt>
    <dgm:pt modelId="{C7585457-06B3-4DF2-ACBE-69C7E9B5C044}" type="parTrans" cxnId="{2C924BF7-01E4-436F-B7EB-5312F4D50BC0}">
      <dgm:prSet/>
      <dgm:spPr/>
      <dgm:t>
        <a:bodyPr/>
        <a:lstStyle/>
        <a:p>
          <a:endParaRPr lang="en-US"/>
        </a:p>
      </dgm:t>
    </dgm:pt>
    <dgm:pt modelId="{E2F3329D-FC87-4E7A-B04C-E66F29134209}" type="sibTrans" cxnId="{2C924BF7-01E4-436F-B7EB-5312F4D50BC0}">
      <dgm:prSet/>
      <dgm:spPr/>
      <dgm:t>
        <a:bodyPr/>
        <a:lstStyle/>
        <a:p>
          <a:endParaRPr lang="en-US"/>
        </a:p>
      </dgm:t>
    </dgm:pt>
    <dgm:pt modelId="{6DB8B0EF-18D5-433D-9E79-8DE3D82E0552}">
      <dgm:prSet/>
      <dgm:spPr/>
      <dgm:t>
        <a:bodyPr/>
        <a:lstStyle/>
        <a:p>
          <a:r>
            <a:rPr lang="en-US" baseline="0"/>
            <a:t>Motive</a:t>
          </a:r>
          <a:endParaRPr lang="en-US"/>
        </a:p>
      </dgm:t>
    </dgm:pt>
    <dgm:pt modelId="{CCDD92D1-65EC-43FB-AC13-1A43ED5DE3C1}" type="parTrans" cxnId="{154DAF81-9821-49B8-A5C9-B585B7F717FA}">
      <dgm:prSet/>
      <dgm:spPr/>
      <dgm:t>
        <a:bodyPr/>
        <a:lstStyle/>
        <a:p>
          <a:endParaRPr lang="en-US"/>
        </a:p>
      </dgm:t>
    </dgm:pt>
    <dgm:pt modelId="{E4189120-C6E7-469A-B8DB-0E0B510C4235}" type="sibTrans" cxnId="{154DAF81-9821-49B8-A5C9-B585B7F717FA}">
      <dgm:prSet/>
      <dgm:spPr/>
      <dgm:t>
        <a:bodyPr/>
        <a:lstStyle/>
        <a:p>
          <a:endParaRPr lang="en-US"/>
        </a:p>
      </dgm:t>
    </dgm:pt>
    <dgm:pt modelId="{6E3C9ABD-85AC-4E20-937F-6840C5AEF519}">
      <dgm:prSet/>
      <dgm:spPr/>
      <dgm:t>
        <a:bodyPr/>
        <a:lstStyle/>
        <a:p>
          <a:r>
            <a:rPr lang="en-US" baseline="0"/>
            <a:t>Audience</a:t>
          </a:r>
          <a:endParaRPr lang="en-US"/>
        </a:p>
      </dgm:t>
    </dgm:pt>
    <dgm:pt modelId="{C7C4ABFA-9C06-4754-B165-FE75054C1799}" type="parTrans" cxnId="{C459D8A7-00A8-4EE0-A7A2-9BB71104D323}">
      <dgm:prSet/>
      <dgm:spPr/>
      <dgm:t>
        <a:bodyPr/>
        <a:lstStyle/>
        <a:p>
          <a:endParaRPr lang="en-US"/>
        </a:p>
      </dgm:t>
    </dgm:pt>
    <dgm:pt modelId="{360DD9C2-960E-438E-A673-F25FE4956AC0}" type="sibTrans" cxnId="{C459D8A7-00A8-4EE0-A7A2-9BB71104D323}">
      <dgm:prSet/>
      <dgm:spPr/>
      <dgm:t>
        <a:bodyPr/>
        <a:lstStyle/>
        <a:p>
          <a:endParaRPr lang="en-US"/>
        </a:p>
      </dgm:t>
    </dgm:pt>
    <dgm:pt modelId="{F772D260-6A2B-4509-A409-2F758F50DE0A}">
      <dgm:prSet/>
      <dgm:spPr/>
      <dgm:t>
        <a:bodyPr/>
        <a:lstStyle/>
        <a:p>
          <a:r>
            <a:rPr lang="en-US" baseline="0"/>
            <a:t>Website</a:t>
          </a:r>
          <a:endParaRPr lang="en-US"/>
        </a:p>
      </dgm:t>
    </dgm:pt>
    <dgm:pt modelId="{F61DA394-BB1B-4D83-A755-FA2738307C48}" type="parTrans" cxnId="{840D58FC-FA7D-42EE-8B9B-673ACA2A2F7D}">
      <dgm:prSet/>
      <dgm:spPr/>
      <dgm:t>
        <a:bodyPr/>
        <a:lstStyle/>
        <a:p>
          <a:endParaRPr lang="en-US"/>
        </a:p>
      </dgm:t>
    </dgm:pt>
    <dgm:pt modelId="{9FAE180A-E913-487B-8F92-6973A3D9C6DF}" type="sibTrans" cxnId="{840D58FC-FA7D-42EE-8B9B-673ACA2A2F7D}">
      <dgm:prSet/>
      <dgm:spPr/>
      <dgm:t>
        <a:bodyPr/>
        <a:lstStyle/>
        <a:p>
          <a:endParaRPr lang="en-US"/>
        </a:p>
      </dgm:t>
    </dgm:pt>
    <dgm:pt modelId="{DED01432-D365-4721-AF42-668E59C23EF4}" type="pres">
      <dgm:prSet presAssocID="{1C688941-1707-4CE0-B492-D046345B3A6C}" presName="linear" presStyleCnt="0">
        <dgm:presLayoutVars>
          <dgm:animLvl val="lvl"/>
          <dgm:resizeHandles val="exact"/>
        </dgm:presLayoutVars>
      </dgm:prSet>
      <dgm:spPr/>
    </dgm:pt>
    <dgm:pt modelId="{EE7EEE53-C7D4-41CA-B37A-BCF299EDE71E}" type="pres">
      <dgm:prSet presAssocID="{F0D1B907-E0E3-4F45-A5B4-3472955D7821}" presName="parentText" presStyleLbl="node1" presStyleIdx="0" presStyleCnt="4">
        <dgm:presLayoutVars>
          <dgm:chMax val="0"/>
          <dgm:bulletEnabled val="1"/>
        </dgm:presLayoutVars>
      </dgm:prSet>
      <dgm:spPr/>
    </dgm:pt>
    <dgm:pt modelId="{606F0027-FAD7-4275-A5FA-A60ACB028A55}" type="pres">
      <dgm:prSet presAssocID="{E2F3329D-FC87-4E7A-B04C-E66F29134209}" presName="spacer" presStyleCnt="0"/>
      <dgm:spPr/>
    </dgm:pt>
    <dgm:pt modelId="{DE4A7118-8D2C-4E6D-A6D1-0CF786CE6A6E}" type="pres">
      <dgm:prSet presAssocID="{6DB8B0EF-18D5-433D-9E79-8DE3D82E0552}" presName="parentText" presStyleLbl="node1" presStyleIdx="1" presStyleCnt="4">
        <dgm:presLayoutVars>
          <dgm:chMax val="0"/>
          <dgm:bulletEnabled val="1"/>
        </dgm:presLayoutVars>
      </dgm:prSet>
      <dgm:spPr/>
    </dgm:pt>
    <dgm:pt modelId="{16BF55C4-D5EE-4DC4-95D4-53C57484B097}" type="pres">
      <dgm:prSet presAssocID="{E4189120-C6E7-469A-B8DB-0E0B510C4235}" presName="spacer" presStyleCnt="0"/>
      <dgm:spPr/>
    </dgm:pt>
    <dgm:pt modelId="{716AF51C-2ADD-4E9B-B630-EC1A680AF4DE}" type="pres">
      <dgm:prSet presAssocID="{6E3C9ABD-85AC-4E20-937F-6840C5AEF519}" presName="parentText" presStyleLbl="node1" presStyleIdx="2" presStyleCnt="4">
        <dgm:presLayoutVars>
          <dgm:chMax val="0"/>
          <dgm:bulletEnabled val="1"/>
        </dgm:presLayoutVars>
      </dgm:prSet>
      <dgm:spPr/>
    </dgm:pt>
    <dgm:pt modelId="{3E4AAAEE-1F77-4344-8731-B78B58A8E1C1}" type="pres">
      <dgm:prSet presAssocID="{360DD9C2-960E-438E-A673-F25FE4956AC0}" presName="spacer" presStyleCnt="0"/>
      <dgm:spPr/>
    </dgm:pt>
    <dgm:pt modelId="{5484B715-180E-463E-A04B-BBBC0BFB8FB6}" type="pres">
      <dgm:prSet presAssocID="{F772D260-6A2B-4509-A409-2F758F50DE0A}" presName="parentText" presStyleLbl="node1" presStyleIdx="3" presStyleCnt="4">
        <dgm:presLayoutVars>
          <dgm:chMax val="0"/>
          <dgm:bulletEnabled val="1"/>
        </dgm:presLayoutVars>
      </dgm:prSet>
      <dgm:spPr/>
    </dgm:pt>
  </dgm:ptLst>
  <dgm:cxnLst>
    <dgm:cxn modelId="{D1805613-CD90-4EA8-AFCA-A7A32F3FEBB6}" type="presOf" srcId="{1C688941-1707-4CE0-B492-D046345B3A6C}" destId="{DED01432-D365-4721-AF42-668E59C23EF4}" srcOrd="0" destOrd="0" presId="urn:microsoft.com/office/officeart/2005/8/layout/vList2"/>
    <dgm:cxn modelId="{23B8865D-41BC-47D3-9221-5DBB5DBA4F96}" type="presOf" srcId="{F0D1B907-E0E3-4F45-A5B4-3472955D7821}" destId="{EE7EEE53-C7D4-41CA-B37A-BCF299EDE71E}" srcOrd="0" destOrd="0" presId="urn:microsoft.com/office/officeart/2005/8/layout/vList2"/>
    <dgm:cxn modelId="{5AC25968-C5BF-4905-A646-09EFC7329343}" type="presOf" srcId="{6DB8B0EF-18D5-433D-9E79-8DE3D82E0552}" destId="{DE4A7118-8D2C-4E6D-A6D1-0CF786CE6A6E}" srcOrd="0" destOrd="0" presId="urn:microsoft.com/office/officeart/2005/8/layout/vList2"/>
    <dgm:cxn modelId="{154DAF81-9821-49B8-A5C9-B585B7F717FA}" srcId="{1C688941-1707-4CE0-B492-D046345B3A6C}" destId="{6DB8B0EF-18D5-433D-9E79-8DE3D82E0552}" srcOrd="1" destOrd="0" parTransId="{CCDD92D1-65EC-43FB-AC13-1A43ED5DE3C1}" sibTransId="{E4189120-C6E7-469A-B8DB-0E0B510C4235}"/>
    <dgm:cxn modelId="{7ADD5588-3C1F-4776-80A3-BB4B496D86F0}" type="presOf" srcId="{F772D260-6A2B-4509-A409-2F758F50DE0A}" destId="{5484B715-180E-463E-A04B-BBBC0BFB8FB6}" srcOrd="0" destOrd="0" presId="urn:microsoft.com/office/officeart/2005/8/layout/vList2"/>
    <dgm:cxn modelId="{C459D8A7-00A8-4EE0-A7A2-9BB71104D323}" srcId="{1C688941-1707-4CE0-B492-D046345B3A6C}" destId="{6E3C9ABD-85AC-4E20-937F-6840C5AEF519}" srcOrd="2" destOrd="0" parTransId="{C7C4ABFA-9C06-4754-B165-FE75054C1799}" sibTransId="{360DD9C2-960E-438E-A673-F25FE4956AC0}"/>
    <dgm:cxn modelId="{1CC1B2EE-E505-4924-8D0D-F70689B16B6D}" type="presOf" srcId="{6E3C9ABD-85AC-4E20-937F-6840C5AEF519}" destId="{716AF51C-2ADD-4E9B-B630-EC1A680AF4DE}" srcOrd="0" destOrd="0" presId="urn:microsoft.com/office/officeart/2005/8/layout/vList2"/>
    <dgm:cxn modelId="{2C924BF7-01E4-436F-B7EB-5312F4D50BC0}" srcId="{1C688941-1707-4CE0-B492-D046345B3A6C}" destId="{F0D1B907-E0E3-4F45-A5B4-3472955D7821}" srcOrd="0" destOrd="0" parTransId="{C7585457-06B3-4DF2-ACBE-69C7E9B5C044}" sibTransId="{E2F3329D-FC87-4E7A-B04C-E66F29134209}"/>
    <dgm:cxn modelId="{840D58FC-FA7D-42EE-8B9B-673ACA2A2F7D}" srcId="{1C688941-1707-4CE0-B492-D046345B3A6C}" destId="{F772D260-6A2B-4509-A409-2F758F50DE0A}" srcOrd="3" destOrd="0" parTransId="{F61DA394-BB1B-4D83-A755-FA2738307C48}" sibTransId="{9FAE180A-E913-487B-8F92-6973A3D9C6DF}"/>
    <dgm:cxn modelId="{BC1CA6DF-6F04-4A2F-910F-F26283D24E8A}" type="presParOf" srcId="{DED01432-D365-4721-AF42-668E59C23EF4}" destId="{EE7EEE53-C7D4-41CA-B37A-BCF299EDE71E}" srcOrd="0" destOrd="0" presId="urn:microsoft.com/office/officeart/2005/8/layout/vList2"/>
    <dgm:cxn modelId="{B7FC82D0-A112-4627-AE83-AE4A3622F3B8}" type="presParOf" srcId="{DED01432-D365-4721-AF42-668E59C23EF4}" destId="{606F0027-FAD7-4275-A5FA-A60ACB028A55}" srcOrd="1" destOrd="0" presId="urn:microsoft.com/office/officeart/2005/8/layout/vList2"/>
    <dgm:cxn modelId="{9F973E2B-E274-4553-8E50-3F74047EE64D}" type="presParOf" srcId="{DED01432-D365-4721-AF42-668E59C23EF4}" destId="{DE4A7118-8D2C-4E6D-A6D1-0CF786CE6A6E}" srcOrd="2" destOrd="0" presId="urn:microsoft.com/office/officeart/2005/8/layout/vList2"/>
    <dgm:cxn modelId="{144005E2-8C50-4320-BC61-6E98A3F061CB}" type="presParOf" srcId="{DED01432-D365-4721-AF42-668E59C23EF4}" destId="{16BF55C4-D5EE-4DC4-95D4-53C57484B097}" srcOrd="3" destOrd="0" presId="urn:microsoft.com/office/officeart/2005/8/layout/vList2"/>
    <dgm:cxn modelId="{32E28A04-4A0E-4474-97AE-CAD492D7AF8A}" type="presParOf" srcId="{DED01432-D365-4721-AF42-668E59C23EF4}" destId="{716AF51C-2ADD-4E9B-B630-EC1A680AF4DE}" srcOrd="4" destOrd="0" presId="urn:microsoft.com/office/officeart/2005/8/layout/vList2"/>
    <dgm:cxn modelId="{2D05A956-27AA-4134-9DD7-589029FF7873}" type="presParOf" srcId="{DED01432-D365-4721-AF42-668E59C23EF4}" destId="{3E4AAAEE-1F77-4344-8731-B78B58A8E1C1}" srcOrd="5" destOrd="0" presId="urn:microsoft.com/office/officeart/2005/8/layout/vList2"/>
    <dgm:cxn modelId="{FC098E34-40D6-4E9C-8593-A2A2C6EDC19D}" type="presParOf" srcId="{DED01432-D365-4721-AF42-668E59C23EF4}" destId="{5484B715-180E-463E-A04B-BBBC0BFB8FB6}"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98C603-F8B1-4065-A000-0EF7FDA58703}"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C7A7AAA7-67FE-49AD-80A8-61B75C3F21E9}">
      <dgm:prSet/>
      <dgm:spPr/>
      <dgm:t>
        <a:bodyPr/>
        <a:lstStyle/>
        <a:p>
          <a:r>
            <a:rPr lang="en-US"/>
            <a:t>Founded in 1947 as Los Angeles State College</a:t>
          </a:r>
        </a:p>
      </dgm:t>
    </dgm:pt>
    <dgm:pt modelId="{49B1A80F-18B0-48DF-9405-F49DAB9BA110}" type="parTrans" cxnId="{CFCD15CE-8B4D-49FB-A40C-A1D8D27BDC81}">
      <dgm:prSet/>
      <dgm:spPr/>
      <dgm:t>
        <a:bodyPr/>
        <a:lstStyle/>
        <a:p>
          <a:endParaRPr lang="en-US"/>
        </a:p>
      </dgm:t>
    </dgm:pt>
    <dgm:pt modelId="{7636BE43-9C8A-4510-8776-7B8D76CF335C}" type="sibTrans" cxnId="{CFCD15CE-8B4D-49FB-A40C-A1D8D27BDC81}">
      <dgm:prSet/>
      <dgm:spPr/>
      <dgm:t>
        <a:bodyPr/>
        <a:lstStyle/>
        <a:p>
          <a:endParaRPr lang="en-US"/>
        </a:p>
      </dgm:t>
    </dgm:pt>
    <dgm:pt modelId="{0C71AFD3-6E13-47CA-B23A-075A969C591A}">
      <dgm:prSet/>
      <dgm:spPr/>
      <dgm:t>
        <a:bodyPr/>
        <a:lstStyle/>
        <a:p>
          <a:r>
            <a:rPr lang="en-US"/>
            <a:t>Formerly Diablos, the Golden Eagle became the mascot in 1981</a:t>
          </a:r>
        </a:p>
      </dgm:t>
    </dgm:pt>
    <dgm:pt modelId="{96406241-94DA-4D73-AF4E-4CAAA2EBAC92}" type="parTrans" cxnId="{0A364372-7EC2-4F21-B671-376B7CBFD273}">
      <dgm:prSet/>
      <dgm:spPr/>
      <dgm:t>
        <a:bodyPr/>
        <a:lstStyle/>
        <a:p>
          <a:endParaRPr lang="en-US"/>
        </a:p>
      </dgm:t>
    </dgm:pt>
    <dgm:pt modelId="{E4AD99DF-F698-4DE3-A9DE-B50F76A5EAEC}" type="sibTrans" cxnId="{0A364372-7EC2-4F21-B671-376B7CBFD273}">
      <dgm:prSet/>
      <dgm:spPr/>
      <dgm:t>
        <a:bodyPr/>
        <a:lstStyle/>
        <a:p>
          <a:endParaRPr lang="en-US"/>
        </a:p>
      </dgm:t>
    </dgm:pt>
    <dgm:pt modelId="{7E562982-2A50-4232-AFAB-EABA7F355E60}">
      <dgm:prSet/>
      <dgm:spPr/>
      <dgm:t>
        <a:bodyPr/>
        <a:lstStyle/>
        <a:p>
          <a:r>
            <a:rPr lang="en-US"/>
            <a:t>In 1984, Cal State LA was the site of the XXIII (23rd) Olympiad judo events</a:t>
          </a:r>
        </a:p>
      </dgm:t>
    </dgm:pt>
    <dgm:pt modelId="{A4427783-6836-4A1B-8B16-D6DEAA755E12}" type="parTrans" cxnId="{B370FAD0-C75B-4A62-8FCD-D13B7FD3A19C}">
      <dgm:prSet/>
      <dgm:spPr/>
      <dgm:t>
        <a:bodyPr/>
        <a:lstStyle/>
        <a:p>
          <a:endParaRPr lang="en-US"/>
        </a:p>
      </dgm:t>
    </dgm:pt>
    <dgm:pt modelId="{4909535C-4D43-4829-BF90-F98858C86D2D}" type="sibTrans" cxnId="{B370FAD0-C75B-4A62-8FCD-D13B7FD3A19C}">
      <dgm:prSet/>
      <dgm:spPr/>
      <dgm:t>
        <a:bodyPr/>
        <a:lstStyle/>
        <a:p>
          <a:endParaRPr lang="en-US"/>
        </a:p>
      </dgm:t>
    </dgm:pt>
    <dgm:pt modelId="{2D0F4D05-6C17-48D7-B456-563FF2A002D2}">
      <dgm:prSet/>
      <dgm:spPr/>
      <dgm:t>
        <a:bodyPr/>
        <a:lstStyle/>
        <a:p>
          <a:r>
            <a:rPr lang="en-US"/>
            <a:t>During the 2021-2022 cycle, 27,032 active students – 13.8% graduate/Postbacc students</a:t>
          </a:r>
        </a:p>
      </dgm:t>
    </dgm:pt>
    <dgm:pt modelId="{D1C1ED94-68A0-4953-96F0-7CAF2A8045B1}" type="parTrans" cxnId="{97CE71C8-CAB1-433B-8379-C6C1A4CC51F1}">
      <dgm:prSet/>
      <dgm:spPr/>
      <dgm:t>
        <a:bodyPr/>
        <a:lstStyle/>
        <a:p>
          <a:endParaRPr lang="en-US"/>
        </a:p>
      </dgm:t>
    </dgm:pt>
    <dgm:pt modelId="{9EAE8E71-3B46-4414-B883-01FF3AB467D6}" type="sibTrans" cxnId="{97CE71C8-CAB1-433B-8379-C6C1A4CC51F1}">
      <dgm:prSet/>
      <dgm:spPr/>
      <dgm:t>
        <a:bodyPr/>
        <a:lstStyle/>
        <a:p>
          <a:endParaRPr lang="en-US"/>
        </a:p>
      </dgm:t>
    </dgm:pt>
    <dgm:pt modelId="{9D5FAAB2-5510-4CB2-9A34-C387555C64C7}">
      <dgm:prSet/>
      <dgm:spPr/>
      <dgm:t>
        <a:bodyPr/>
        <a:lstStyle/>
        <a:p>
          <a:r>
            <a:rPr lang="en-US" dirty="0"/>
            <a:t>1268 New Graduate/</a:t>
          </a:r>
          <a:r>
            <a:rPr lang="en-US" dirty="0" err="1"/>
            <a:t>Postbacc</a:t>
          </a:r>
          <a:r>
            <a:rPr lang="en-US" dirty="0"/>
            <a:t> Students</a:t>
          </a:r>
        </a:p>
      </dgm:t>
    </dgm:pt>
    <dgm:pt modelId="{B36455BC-4AC1-42D7-8892-2C37CDA47DD8}" type="parTrans" cxnId="{2D75A858-3A39-4F40-A3D3-C48371BDFB25}">
      <dgm:prSet/>
      <dgm:spPr/>
      <dgm:t>
        <a:bodyPr/>
        <a:lstStyle/>
        <a:p>
          <a:endParaRPr lang="en-US"/>
        </a:p>
      </dgm:t>
    </dgm:pt>
    <dgm:pt modelId="{BD895339-37EC-4BCA-9F55-7A200773A10C}" type="sibTrans" cxnId="{2D75A858-3A39-4F40-A3D3-C48371BDFB25}">
      <dgm:prSet/>
      <dgm:spPr/>
      <dgm:t>
        <a:bodyPr/>
        <a:lstStyle/>
        <a:p>
          <a:endParaRPr lang="en-US"/>
        </a:p>
      </dgm:t>
    </dgm:pt>
    <dgm:pt modelId="{D1257B55-CFD4-48D1-9D2D-4FCDE870090D}">
      <dgm:prSet/>
      <dgm:spPr/>
      <dgm:t>
        <a:bodyPr/>
        <a:lstStyle/>
        <a:p>
          <a:r>
            <a:rPr lang="en-US" dirty="0"/>
            <a:t>Cal State LA kicked off the university's 75th anniversary celebration with the University Convocation</a:t>
          </a:r>
        </a:p>
      </dgm:t>
    </dgm:pt>
    <dgm:pt modelId="{1837B9CF-E76F-45CA-8B3E-AFC34ADFB2F6}" type="parTrans" cxnId="{B08F58D4-C529-4AF5-9C80-C780C740B416}">
      <dgm:prSet/>
      <dgm:spPr/>
      <dgm:t>
        <a:bodyPr/>
        <a:lstStyle/>
        <a:p>
          <a:endParaRPr lang="en-US"/>
        </a:p>
      </dgm:t>
    </dgm:pt>
    <dgm:pt modelId="{C7B330D0-9D7F-41C8-A589-46EC89C3A030}" type="sibTrans" cxnId="{B08F58D4-C529-4AF5-9C80-C780C740B416}">
      <dgm:prSet/>
      <dgm:spPr/>
      <dgm:t>
        <a:bodyPr/>
        <a:lstStyle/>
        <a:p>
          <a:endParaRPr lang="en-US"/>
        </a:p>
      </dgm:t>
    </dgm:pt>
    <dgm:pt modelId="{C797B743-CA7F-438B-A2C3-13F9E079DB94}" type="pres">
      <dgm:prSet presAssocID="{6298C603-F8B1-4065-A000-0EF7FDA58703}" presName="vert0" presStyleCnt="0">
        <dgm:presLayoutVars>
          <dgm:dir/>
          <dgm:animOne val="branch"/>
          <dgm:animLvl val="lvl"/>
        </dgm:presLayoutVars>
      </dgm:prSet>
      <dgm:spPr/>
    </dgm:pt>
    <dgm:pt modelId="{18D2C9E5-A7FE-4F4A-BA02-473280B9CD04}" type="pres">
      <dgm:prSet presAssocID="{C7A7AAA7-67FE-49AD-80A8-61B75C3F21E9}" presName="thickLine" presStyleLbl="alignNode1" presStyleIdx="0" presStyleCnt="6"/>
      <dgm:spPr/>
    </dgm:pt>
    <dgm:pt modelId="{0735062C-3D6E-4CD5-9D3F-B2AA53424462}" type="pres">
      <dgm:prSet presAssocID="{C7A7AAA7-67FE-49AD-80A8-61B75C3F21E9}" presName="horz1" presStyleCnt="0"/>
      <dgm:spPr/>
    </dgm:pt>
    <dgm:pt modelId="{43F859C1-C08B-41A0-9F3E-3ECCF95DDFD3}" type="pres">
      <dgm:prSet presAssocID="{C7A7AAA7-67FE-49AD-80A8-61B75C3F21E9}" presName="tx1" presStyleLbl="revTx" presStyleIdx="0" presStyleCnt="6"/>
      <dgm:spPr/>
    </dgm:pt>
    <dgm:pt modelId="{263303D6-36C2-48DD-8BCB-71A99031C9EB}" type="pres">
      <dgm:prSet presAssocID="{C7A7AAA7-67FE-49AD-80A8-61B75C3F21E9}" presName="vert1" presStyleCnt="0"/>
      <dgm:spPr/>
    </dgm:pt>
    <dgm:pt modelId="{20F1FFF8-B4D6-4AD0-9CE5-ABB50E027614}" type="pres">
      <dgm:prSet presAssocID="{0C71AFD3-6E13-47CA-B23A-075A969C591A}" presName="thickLine" presStyleLbl="alignNode1" presStyleIdx="1" presStyleCnt="6"/>
      <dgm:spPr/>
    </dgm:pt>
    <dgm:pt modelId="{8FE8D293-4EB1-453B-9DB1-4A5A75CA3EC5}" type="pres">
      <dgm:prSet presAssocID="{0C71AFD3-6E13-47CA-B23A-075A969C591A}" presName="horz1" presStyleCnt="0"/>
      <dgm:spPr/>
    </dgm:pt>
    <dgm:pt modelId="{6EE68820-AA90-41BB-B6D6-1E1DEEBB3B43}" type="pres">
      <dgm:prSet presAssocID="{0C71AFD3-6E13-47CA-B23A-075A969C591A}" presName="tx1" presStyleLbl="revTx" presStyleIdx="1" presStyleCnt="6"/>
      <dgm:spPr/>
    </dgm:pt>
    <dgm:pt modelId="{F4777042-F4BB-46CD-A23E-3ED940C0BCCB}" type="pres">
      <dgm:prSet presAssocID="{0C71AFD3-6E13-47CA-B23A-075A969C591A}" presName="vert1" presStyleCnt="0"/>
      <dgm:spPr/>
    </dgm:pt>
    <dgm:pt modelId="{DFC579EA-CCBA-4FF2-B30B-B44D829293CF}" type="pres">
      <dgm:prSet presAssocID="{7E562982-2A50-4232-AFAB-EABA7F355E60}" presName="thickLine" presStyleLbl="alignNode1" presStyleIdx="2" presStyleCnt="6"/>
      <dgm:spPr/>
    </dgm:pt>
    <dgm:pt modelId="{92FFA9B4-B273-4D91-9C48-055B83F14E67}" type="pres">
      <dgm:prSet presAssocID="{7E562982-2A50-4232-AFAB-EABA7F355E60}" presName="horz1" presStyleCnt="0"/>
      <dgm:spPr/>
    </dgm:pt>
    <dgm:pt modelId="{67586924-A0E3-405B-8B97-46157C724904}" type="pres">
      <dgm:prSet presAssocID="{7E562982-2A50-4232-AFAB-EABA7F355E60}" presName="tx1" presStyleLbl="revTx" presStyleIdx="2" presStyleCnt="6"/>
      <dgm:spPr/>
    </dgm:pt>
    <dgm:pt modelId="{ED4D8A55-9F03-4931-8A21-D3FDDD4DA296}" type="pres">
      <dgm:prSet presAssocID="{7E562982-2A50-4232-AFAB-EABA7F355E60}" presName="vert1" presStyleCnt="0"/>
      <dgm:spPr/>
    </dgm:pt>
    <dgm:pt modelId="{AF5E2DA8-EAC6-4109-B022-1ED490D1F19F}" type="pres">
      <dgm:prSet presAssocID="{2D0F4D05-6C17-48D7-B456-563FF2A002D2}" presName="thickLine" presStyleLbl="alignNode1" presStyleIdx="3" presStyleCnt="6"/>
      <dgm:spPr/>
    </dgm:pt>
    <dgm:pt modelId="{5070B679-18DF-420C-BB03-3B391B1628B7}" type="pres">
      <dgm:prSet presAssocID="{2D0F4D05-6C17-48D7-B456-563FF2A002D2}" presName="horz1" presStyleCnt="0"/>
      <dgm:spPr/>
    </dgm:pt>
    <dgm:pt modelId="{B1499548-3A05-4152-AE75-25A4A56C7841}" type="pres">
      <dgm:prSet presAssocID="{2D0F4D05-6C17-48D7-B456-563FF2A002D2}" presName="tx1" presStyleLbl="revTx" presStyleIdx="3" presStyleCnt="6"/>
      <dgm:spPr/>
    </dgm:pt>
    <dgm:pt modelId="{48D91662-AF04-46FE-91AF-5CF1BD2ED984}" type="pres">
      <dgm:prSet presAssocID="{2D0F4D05-6C17-48D7-B456-563FF2A002D2}" presName="vert1" presStyleCnt="0"/>
      <dgm:spPr/>
    </dgm:pt>
    <dgm:pt modelId="{B74F305B-B3E1-467A-9F88-8883C8EB2F6A}" type="pres">
      <dgm:prSet presAssocID="{9D5FAAB2-5510-4CB2-9A34-C387555C64C7}" presName="thickLine" presStyleLbl="alignNode1" presStyleIdx="4" presStyleCnt="6"/>
      <dgm:spPr/>
    </dgm:pt>
    <dgm:pt modelId="{FA876BA9-0276-404F-A11D-79D07974D465}" type="pres">
      <dgm:prSet presAssocID="{9D5FAAB2-5510-4CB2-9A34-C387555C64C7}" presName="horz1" presStyleCnt="0"/>
      <dgm:spPr/>
    </dgm:pt>
    <dgm:pt modelId="{E6DDE5AA-B196-4D09-8195-B7FFF998919F}" type="pres">
      <dgm:prSet presAssocID="{9D5FAAB2-5510-4CB2-9A34-C387555C64C7}" presName="tx1" presStyleLbl="revTx" presStyleIdx="4" presStyleCnt="6"/>
      <dgm:spPr/>
    </dgm:pt>
    <dgm:pt modelId="{AC0D1003-C8AC-455E-AE4D-8EC06228DDA4}" type="pres">
      <dgm:prSet presAssocID="{9D5FAAB2-5510-4CB2-9A34-C387555C64C7}" presName="vert1" presStyleCnt="0"/>
      <dgm:spPr/>
    </dgm:pt>
    <dgm:pt modelId="{E2324523-0231-4F49-AD05-8F7E79FC5156}" type="pres">
      <dgm:prSet presAssocID="{D1257B55-CFD4-48D1-9D2D-4FCDE870090D}" presName="thickLine" presStyleLbl="alignNode1" presStyleIdx="5" presStyleCnt="6"/>
      <dgm:spPr/>
    </dgm:pt>
    <dgm:pt modelId="{7457737C-3F71-4996-A3B6-092FFC8328CC}" type="pres">
      <dgm:prSet presAssocID="{D1257B55-CFD4-48D1-9D2D-4FCDE870090D}" presName="horz1" presStyleCnt="0"/>
      <dgm:spPr/>
    </dgm:pt>
    <dgm:pt modelId="{432F517F-2995-4B29-9F4B-78247C021724}" type="pres">
      <dgm:prSet presAssocID="{D1257B55-CFD4-48D1-9D2D-4FCDE870090D}" presName="tx1" presStyleLbl="revTx" presStyleIdx="5" presStyleCnt="6"/>
      <dgm:spPr/>
    </dgm:pt>
    <dgm:pt modelId="{ED1F70B4-B385-45EF-8D4D-41F4491055DB}" type="pres">
      <dgm:prSet presAssocID="{D1257B55-CFD4-48D1-9D2D-4FCDE870090D}" presName="vert1" presStyleCnt="0"/>
      <dgm:spPr/>
    </dgm:pt>
  </dgm:ptLst>
  <dgm:cxnLst>
    <dgm:cxn modelId="{20F58505-4A53-4415-944B-E774736ACFED}" type="presOf" srcId="{7E562982-2A50-4232-AFAB-EABA7F355E60}" destId="{67586924-A0E3-405B-8B97-46157C724904}" srcOrd="0" destOrd="0" presId="urn:microsoft.com/office/officeart/2008/layout/LinedList"/>
    <dgm:cxn modelId="{FA45962A-F251-4B8A-A674-BBA1E02011EB}" type="presOf" srcId="{6298C603-F8B1-4065-A000-0EF7FDA58703}" destId="{C797B743-CA7F-438B-A2C3-13F9E079DB94}" srcOrd="0" destOrd="0" presId="urn:microsoft.com/office/officeart/2008/layout/LinedList"/>
    <dgm:cxn modelId="{D0E3715C-D614-44CA-A20E-53BDCD88526C}" type="presOf" srcId="{0C71AFD3-6E13-47CA-B23A-075A969C591A}" destId="{6EE68820-AA90-41BB-B6D6-1E1DEEBB3B43}" srcOrd="0" destOrd="0" presId="urn:microsoft.com/office/officeart/2008/layout/LinedList"/>
    <dgm:cxn modelId="{0A364372-7EC2-4F21-B671-376B7CBFD273}" srcId="{6298C603-F8B1-4065-A000-0EF7FDA58703}" destId="{0C71AFD3-6E13-47CA-B23A-075A969C591A}" srcOrd="1" destOrd="0" parTransId="{96406241-94DA-4D73-AF4E-4CAAA2EBAC92}" sibTransId="{E4AD99DF-F698-4DE3-A9DE-B50F76A5EAEC}"/>
    <dgm:cxn modelId="{2D75A858-3A39-4F40-A3D3-C48371BDFB25}" srcId="{6298C603-F8B1-4065-A000-0EF7FDA58703}" destId="{9D5FAAB2-5510-4CB2-9A34-C387555C64C7}" srcOrd="4" destOrd="0" parTransId="{B36455BC-4AC1-42D7-8892-2C37CDA47DD8}" sibTransId="{BD895339-37EC-4BCA-9F55-7A200773A10C}"/>
    <dgm:cxn modelId="{6F011A7C-DD71-4C51-9E6E-9794E8FE3BA6}" type="presOf" srcId="{D1257B55-CFD4-48D1-9D2D-4FCDE870090D}" destId="{432F517F-2995-4B29-9F4B-78247C021724}" srcOrd="0" destOrd="0" presId="urn:microsoft.com/office/officeart/2008/layout/LinedList"/>
    <dgm:cxn modelId="{8C7981BA-4A85-406B-9BD2-A8D94A7327E6}" type="presOf" srcId="{C7A7AAA7-67FE-49AD-80A8-61B75C3F21E9}" destId="{43F859C1-C08B-41A0-9F3E-3ECCF95DDFD3}" srcOrd="0" destOrd="0" presId="urn:microsoft.com/office/officeart/2008/layout/LinedList"/>
    <dgm:cxn modelId="{04B31CC7-F8C8-4BCC-8CE9-A6E735CB65AA}" type="presOf" srcId="{2D0F4D05-6C17-48D7-B456-563FF2A002D2}" destId="{B1499548-3A05-4152-AE75-25A4A56C7841}" srcOrd="0" destOrd="0" presId="urn:microsoft.com/office/officeart/2008/layout/LinedList"/>
    <dgm:cxn modelId="{97CE71C8-CAB1-433B-8379-C6C1A4CC51F1}" srcId="{6298C603-F8B1-4065-A000-0EF7FDA58703}" destId="{2D0F4D05-6C17-48D7-B456-563FF2A002D2}" srcOrd="3" destOrd="0" parTransId="{D1C1ED94-68A0-4953-96F0-7CAF2A8045B1}" sibTransId="{9EAE8E71-3B46-4414-B883-01FF3AB467D6}"/>
    <dgm:cxn modelId="{CFCD15CE-8B4D-49FB-A40C-A1D8D27BDC81}" srcId="{6298C603-F8B1-4065-A000-0EF7FDA58703}" destId="{C7A7AAA7-67FE-49AD-80A8-61B75C3F21E9}" srcOrd="0" destOrd="0" parTransId="{49B1A80F-18B0-48DF-9405-F49DAB9BA110}" sibTransId="{7636BE43-9C8A-4510-8776-7B8D76CF335C}"/>
    <dgm:cxn modelId="{B370FAD0-C75B-4A62-8FCD-D13B7FD3A19C}" srcId="{6298C603-F8B1-4065-A000-0EF7FDA58703}" destId="{7E562982-2A50-4232-AFAB-EABA7F355E60}" srcOrd="2" destOrd="0" parTransId="{A4427783-6836-4A1B-8B16-D6DEAA755E12}" sibTransId="{4909535C-4D43-4829-BF90-F98858C86D2D}"/>
    <dgm:cxn modelId="{20985CD2-9D7D-4E54-B013-5C9A47BF6B6D}" type="presOf" srcId="{9D5FAAB2-5510-4CB2-9A34-C387555C64C7}" destId="{E6DDE5AA-B196-4D09-8195-B7FFF998919F}" srcOrd="0" destOrd="0" presId="urn:microsoft.com/office/officeart/2008/layout/LinedList"/>
    <dgm:cxn modelId="{B08F58D4-C529-4AF5-9C80-C780C740B416}" srcId="{6298C603-F8B1-4065-A000-0EF7FDA58703}" destId="{D1257B55-CFD4-48D1-9D2D-4FCDE870090D}" srcOrd="5" destOrd="0" parTransId="{1837B9CF-E76F-45CA-8B3E-AFC34ADFB2F6}" sibTransId="{C7B330D0-9D7F-41C8-A589-46EC89C3A030}"/>
    <dgm:cxn modelId="{D605E067-A91D-4D3B-9211-166B9C9A124C}" type="presParOf" srcId="{C797B743-CA7F-438B-A2C3-13F9E079DB94}" destId="{18D2C9E5-A7FE-4F4A-BA02-473280B9CD04}" srcOrd="0" destOrd="0" presId="urn:microsoft.com/office/officeart/2008/layout/LinedList"/>
    <dgm:cxn modelId="{034766B9-315A-453D-AA7A-D24E133E17B3}" type="presParOf" srcId="{C797B743-CA7F-438B-A2C3-13F9E079DB94}" destId="{0735062C-3D6E-4CD5-9D3F-B2AA53424462}" srcOrd="1" destOrd="0" presId="urn:microsoft.com/office/officeart/2008/layout/LinedList"/>
    <dgm:cxn modelId="{F69A586B-E80A-4FF8-B032-3EA8FF58213E}" type="presParOf" srcId="{0735062C-3D6E-4CD5-9D3F-B2AA53424462}" destId="{43F859C1-C08B-41A0-9F3E-3ECCF95DDFD3}" srcOrd="0" destOrd="0" presId="urn:microsoft.com/office/officeart/2008/layout/LinedList"/>
    <dgm:cxn modelId="{8E59E537-B242-46EE-B584-3DA6DBB2C9E6}" type="presParOf" srcId="{0735062C-3D6E-4CD5-9D3F-B2AA53424462}" destId="{263303D6-36C2-48DD-8BCB-71A99031C9EB}" srcOrd="1" destOrd="0" presId="urn:microsoft.com/office/officeart/2008/layout/LinedList"/>
    <dgm:cxn modelId="{11FB9ACC-8D2A-4A91-B79F-2C139ADBD3A0}" type="presParOf" srcId="{C797B743-CA7F-438B-A2C3-13F9E079DB94}" destId="{20F1FFF8-B4D6-4AD0-9CE5-ABB50E027614}" srcOrd="2" destOrd="0" presId="urn:microsoft.com/office/officeart/2008/layout/LinedList"/>
    <dgm:cxn modelId="{8A00ACF7-4598-4425-8088-9F3FB959EF9A}" type="presParOf" srcId="{C797B743-CA7F-438B-A2C3-13F9E079DB94}" destId="{8FE8D293-4EB1-453B-9DB1-4A5A75CA3EC5}" srcOrd="3" destOrd="0" presId="urn:microsoft.com/office/officeart/2008/layout/LinedList"/>
    <dgm:cxn modelId="{3904E1C1-5AE0-43AD-95BA-AECE7B2FA5A7}" type="presParOf" srcId="{8FE8D293-4EB1-453B-9DB1-4A5A75CA3EC5}" destId="{6EE68820-AA90-41BB-B6D6-1E1DEEBB3B43}" srcOrd="0" destOrd="0" presId="urn:microsoft.com/office/officeart/2008/layout/LinedList"/>
    <dgm:cxn modelId="{86E057E0-AE06-4CA4-9D58-E540554DB456}" type="presParOf" srcId="{8FE8D293-4EB1-453B-9DB1-4A5A75CA3EC5}" destId="{F4777042-F4BB-46CD-A23E-3ED940C0BCCB}" srcOrd="1" destOrd="0" presId="urn:microsoft.com/office/officeart/2008/layout/LinedList"/>
    <dgm:cxn modelId="{65114707-346E-4EB3-996C-85D025089370}" type="presParOf" srcId="{C797B743-CA7F-438B-A2C3-13F9E079DB94}" destId="{DFC579EA-CCBA-4FF2-B30B-B44D829293CF}" srcOrd="4" destOrd="0" presId="urn:microsoft.com/office/officeart/2008/layout/LinedList"/>
    <dgm:cxn modelId="{131319FE-55F3-4AB1-ABFB-EB632A41707E}" type="presParOf" srcId="{C797B743-CA7F-438B-A2C3-13F9E079DB94}" destId="{92FFA9B4-B273-4D91-9C48-055B83F14E67}" srcOrd="5" destOrd="0" presId="urn:microsoft.com/office/officeart/2008/layout/LinedList"/>
    <dgm:cxn modelId="{408B9A01-60A2-4DD6-85FB-FF3945AC2F3A}" type="presParOf" srcId="{92FFA9B4-B273-4D91-9C48-055B83F14E67}" destId="{67586924-A0E3-405B-8B97-46157C724904}" srcOrd="0" destOrd="0" presId="urn:microsoft.com/office/officeart/2008/layout/LinedList"/>
    <dgm:cxn modelId="{73C1F2FD-8543-4DDC-B973-E86B25472FEE}" type="presParOf" srcId="{92FFA9B4-B273-4D91-9C48-055B83F14E67}" destId="{ED4D8A55-9F03-4931-8A21-D3FDDD4DA296}" srcOrd="1" destOrd="0" presId="urn:microsoft.com/office/officeart/2008/layout/LinedList"/>
    <dgm:cxn modelId="{F3E863EB-32E5-4DED-8168-C94951EE150F}" type="presParOf" srcId="{C797B743-CA7F-438B-A2C3-13F9E079DB94}" destId="{AF5E2DA8-EAC6-4109-B022-1ED490D1F19F}" srcOrd="6" destOrd="0" presId="urn:microsoft.com/office/officeart/2008/layout/LinedList"/>
    <dgm:cxn modelId="{ABE38137-73A5-4E7C-ACF8-32AD20C9AB45}" type="presParOf" srcId="{C797B743-CA7F-438B-A2C3-13F9E079DB94}" destId="{5070B679-18DF-420C-BB03-3B391B1628B7}" srcOrd="7" destOrd="0" presId="urn:microsoft.com/office/officeart/2008/layout/LinedList"/>
    <dgm:cxn modelId="{628FC1E9-D4DE-4C04-969B-2B1890C78B54}" type="presParOf" srcId="{5070B679-18DF-420C-BB03-3B391B1628B7}" destId="{B1499548-3A05-4152-AE75-25A4A56C7841}" srcOrd="0" destOrd="0" presId="urn:microsoft.com/office/officeart/2008/layout/LinedList"/>
    <dgm:cxn modelId="{6273D5E5-4636-4F10-B37B-132D683B8C00}" type="presParOf" srcId="{5070B679-18DF-420C-BB03-3B391B1628B7}" destId="{48D91662-AF04-46FE-91AF-5CF1BD2ED984}" srcOrd="1" destOrd="0" presId="urn:microsoft.com/office/officeart/2008/layout/LinedList"/>
    <dgm:cxn modelId="{BAF0E54F-22C3-4478-AE0A-A457BE9C6C97}" type="presParOf" srcId="{C797B743-CA7F-438B-A2C3-13F9E079DB94}" destId="{B74F305B-B3E1-467A-9F88-8883C8EB2F6A}" srcOrd="8" destOrd="0" presId="urn:microsoft.com/office/officeart/2008/layout/LinedList"/>
    <dgm:cxn modelId="{813F67B1-D3A4-477B-A2BB-B3ABE6A9E374}" type="presParOf" srcId="{C797B743-CA7F-438B-A2C3-13F9E079DB94}" destId="{FA876BA9-0276-404F-A11D-79D07974D465}" srcOrd="9" destOrd="0" presId="urn:microsoft.com/office/officeart/2008/layout/LinedList"/>
    <dgm:cxn modelId="{8DF377FF-C92B-4312-A549-5BA489C4A76D}" type="presParOf" srcId="{FA876BA9-0276-404F-A11D-79D07974D465}" destId="{E6DDE5AA-B196-4D09-8195-B7FFF998919F}" srcOrd="0" destOrd="0" presId="urn:microsoft.com/office/officeart/2008/layout/LinedList"/>
    <dgm:cxn modelId="{3E324B7F-451F-478E-86E7-1B279945A2CA}" type="presParOf" srcId="{FA876BA9-0276-404F-A11D-79D07974D465}" destId="{AC0D1003-C8AC-455E-AE4D-8EC06228DDA4}" srcOrd="1" destOrd="0" presId="urn:microsoft.com/office/officeart/2008/layout/LinedList"/>
    <dgm:cxn modelId="{04AA61DB-BA75-45E7-B2E1-A86BD1E1A271}" type="presParOf" srcId="{C797B743-CA7F-438B-A2C3-13F9E079DB94}" destId="{E2324523-0231-4F49-AD05-8F7E79FC5156}" srcOrd="10" destOrd="0" presId="urn:microsoft.com/office/officeart/2008/layout/LinedList"/>
    <dgm:cxn modelId="{B0184ECB-651F-45AD-ABDA-379810558787}" type="presParOf" srcId="{C797B743-CA7F-438B-A2C3-13F9E079DB94}" destId="{7457737C-3F71-4996-A3B6-092FFC8328CC}" srcOrd="11" destOrd="0" presId="urn:microsoft.com/office/officeart/2008/layout/LinedList"/>
    <dgm:cxn modelId="{873804B4-9E0E-47BF-9AD1-9AC577E443F6}" type="presParOf" srcId="{7457737C-3F71-4996-A3B6-092FFC8328CC}" destId="{432F517F-2995-4B29-9F4B-78247C021724}" srcOrd="0" destOrd="0" presId="urn:microsoft.com/office/officeart/2008/layout/LinedList"/>
    <dgm:cxn modelId="{181FDA7C-1943-4955-BCEF-5FFAD5F305E6}" type="presParOf" srcId="{7457737C-3F71-4996-A3B6-092FFC8328CC}" destId="{ED1F70B4-B385-45EF-8D4D-41F4491055DB}"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374A849-0C4E-4742-B611-09A5329164D8}"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93674BE-DF32-4A5A-912D-B2440EAECC37}">
      <dgm:prSet/>
      <dgm:spPr/>
      <dgm:t>
        <a:bodyPr/>
        <a:lstStyle/>
        <a:p>
          <a:pPr>
            <a:lnSpc>
              <a:spcPct val="100000"/>
            </a:lnSpc>
          </a:pPr>
          <a:r>
            <a:rPr lang="en-US" dirty="0"/>
            <a:t>Serving as .the initial point of contact, the website is intended to target both present and potential Cal State LA students wishing to further their education in the city of Los Angeles</a:t>
          </a:r>
        </a:p>
      </dgm:t>
    </dgm:pt>
    <dgm:pt modelId="{92719BFC-15F9-47E9-B417-F18BCCA2B174}" type="parTrans" cxnId="{4A9255F6-B023-453B-8941-265F0297221D}">
      <dgm:prSet/>
      <dgm:spPr/>
      <dgm:t>
        <a:bodyPr/>
        <a:lstStyle/>
        <a:p>
          <a:endParaRPr lang="en-US"/>
        </a:p>
      </dgm:t>
    </dgm:pt>
    <dgm:pt modelId="{38797AF5-9325-4457-8973-701756F17E8C}" type="sibTrans" cxnId="{4A9255F6-B023-453B-8941-265F0297221D}">
      <dgm:prSet/>
      <dgm:spPr/>
      <dgm:t>
        <a:bodyPr/>
        <a:lstStyle/>
        <a:p>
          <a:endParaRPr lang="en-US"/>
        </a:p>
      </dgm:t>
    </dgm:pt>
    <dgm:pt modelId="{B3C0312E-CBE3-4E28-B353-0DBE630DE721}">
      <dgm:prSet/>
      <dgm:spPr/>
      <dgm:t>
        <a:bodyPr/>
        <a:lstStyle/>
        <a:p>
          <a:pPr>
            <a:lnSpc>
              <a:spcPct val="100000"/>
            </a:lnSpc>
          </a:pPr>
          <a:r>
            <a:rPr lang="en-US" dirty="0"/>
            <a:t>The redesigned Cal State LA Admissions website will inspire students seeking degrees by giving them the resources they need to:</a:t>
          </a:r>
        </a:p>
        <a:p>
          <a:pPr>
            <a:lnSpc>
              <a:spcPct val="100000"/>
            </a:lnSpc>
          </a:pPr>
          <a:r>
            <a:rPr lang="en-US" dirty="0"/>
            <a:t>	Go/Return to the university </a:t>
          </a:r>
        </a:p>
        <a:p>
          <a:pPr>
            <a:lnSpc>
              <a:spcPct val="100000"/>
            </a:lnSpc>
          </a:pPr>
          <a:r>
            <a:rPr lang="en-US" dirty="0"/>
            <a:t>	Residency information </a:t>
          </a:r>
        </a:p>
      </dgm:t>
    </dgm:pt>
    <dgm:pt modelId="{F8100D8D-3597-4A2D-9D08-1B2A90219B43}" type="parTrans" cxnId="{D328EF78-6CDD-4992-8F7E-A2114F05B90C}">
      <dgm:prSet/>
      <dgm:spPr/>
      <dgm:t>
        <a:bodyPr/>
        <a:lstStyle/>
        <a:p>
          <a:endParaRPr lang="en-US"/>
        </a:p>
      </dgm:t>
    </dgm:pt>
    <dgm:pt modelId="{238499EB-1FBB-4659-B7BD-24519D1830C9}" type="sibTrans" cxnId="{D328EF78-6CDD-4992-8F7E-A2114F05B90C}">
      <dgm:prSet/>
      <dgm:spPr/>
      <dgm:t>
        <a:bodyPr/>
        <a:lstStyle/>
        <a:p>
          <a:endParaRPr lang="en-US"/>
        </a:p>
      </dgm:t>
    </dgm:pt>
    <dgm:pt modelId="{0DCCCDF3-837E-4BD8-89A5-26D5BF42B002}" type="pres">
      <dgm:prSet presAssocID="{5374A849-0C4E-4742-B611-09A5329164D8}" presName="root" presStyleCnt="0">
        <dgm:presLayoutVars>
          <dgm:dir/>
          <dgm:resizeHandles val="exact"/>
        </dgm:presLayoutVars>
      </dgm:prSet>
      <dgm:spPr/>
    </dgm:pt>
    <dgm:pt modelId="{DBAE83B1-0E49-4B5D-8788-0DD6EEFFF9AB}" type="pres">
      <dgm:prSet presAssocID="{693674BE-DF32-4A5A-912D-B2440EAECC37}" presName="compNode" presStyleCnt="0"/>
      <dgm:spPr/>
    </dgm:pt>
    <dgm:pt modelId="{5C7542B4-697E-47E7-B04E-9EC60E7D1DB7}" type="pres">
      <dgm:prSet presAssocID="{693674BE-DF32-4A5A-912D-B2440EAECC37}" presName="bgRect" presStyleLbl="bgShp" presStyleIdx="0" presStyleCnt="2"/>
      <dgm:spPr/>
    </dgm:pt>
    <dgm:pt modelId="{B39159A9-E49E-4EFE-8004-F6A370A849EE}" type="pres">
      <dgm:prSet presAssocID="{693674BE-DF32-4A5A-912D-B2440EAECC3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Internet outline"/>
        </a:ext>
      </dgm:extLst>
    </dgm:pt>
    <dgm:pt modelId="{9A0DB299-9B55-49B2-948D-E19428EBAB60}" type="pres">
      <dgm:prSet presAssocID="{693674BE-DF32-4A5A-912D-B2440EAECC37}" presName="spaceRect" presStyleCnt="0"/>
      <dgm:spPr/>
    </dgm:pt>
    <dgm:pt modelId="{63A38FE2-72DA-4242-BCCB-12834ED6F26F}" type="pres">
      <dgm:prSet presAssocID="{693674BE-DF32-4A5A-912D-B2440EAECC37}" presName="parTx" presStyleLbl="revTx" presStyleIdx="0" presStyleCnt="2">
        <dgm:presLayoutVars>
          <dgm:chMax val="0"/>
          <dgm:chPref val="0"/>
        </dgm:presLayoutVars>
      </dgm:prSet>
      <dgm:spPr/>
    </dgm:pt>
    <dgm:pt modelId="{0FD7D01B-29AB-4211-917F-DF315FA6FE7E}" type="pres">
      <dgm:prSet presAssocID="{38797AF5-9325-4457-8973-701756F17E8C}" presName="sibTrans" presStyleCnt="0"/>
      <dgm:spPr/>
    </dgm:pt>
    <dgm:pt modelId="{87C36F00-E3E8-4445-9CC6-1BC5E1B5C201}" type="pres">
      <dgm:prSet presAssocID="{B3C0312E-CBE3-4E28-B353-0DBE630DE721}" presName="compNode" presStyleCnt="0"/>
      <dgm:spPr/>
    </dgm:pt>
    <dgm:pt modelId="{3CB4ED79-8B4B-4B36-B4FE-1E1A4E3B179F}" type="pres">
      <dgm:prSet presAssocID="{B3C0312E-CBE3-4E28-B353-0DBE630DE721}" presName="bgRect" presStyleLbl="bgShp" presStyleIdx="1" presStyleCnt="2"/>
      <dgm:spPr/>
    </dgm:pt>
    <dgm:pt modelId="{D460D98D-9F28-4CD4-8BEE-1F66F0ED2565}" type="pres">
      <dgm:prSet presAssocID="{B3C0312E-CBE3-4E28-B353-0DBE630DE72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Diploma roll with solid fill"/>
        </a:ext>
      </dgm:extLst>
    </dgm:pt>
    <dgm:pt modelId="{F544A6B7-0381-4766-B85A-0907563CC86A}" type="pres">
      <dgm:prSet presAssocID="{B3C0312E-CBE3-4E28-B353-0DBE630DE721}" presName="spaceRect" presStyleCnt="0"/>
      <dgm:spPr/>
    </dgm:pt>
    <dgm:pt modelId="{DBB5EDE3-17B3-4451-9045-B8A60B4C3B14}" type="pres">
      <dgm:prSet presAssocID="{B3C0312E-CBE3-4E28-B353-0DBE630DE721}" presName="parTx" presStyleLbl="revTx" presStyleIdx="1" presStyleCnt="2">
        <dgm:presLayoutVars>
          <dgm:chMax val="0"/>
          <dgm:chPref val="0"/>
        </dgm:presLayoutVars>
      </dgm:prSet>
      <dgm:spPr/>
    </dgm:pt>
  </dgm:ptLst>
  <dgm:cxnLst>
    <dgm:cxn modelId="{E0C9183A-9E0A-4514-BE06-51869B2D68FD}" type="presOf" srcId="{693674BE-DF32-4A5A-912D-B2440EAECC37}" destId="{63A38FE2-72DA-4242-BCCB-12834ED6F26F}" srcOrd="0" destOrd="0" presId="urn:microsoft.com/office/officeart/2018/2/layout/IconVerticalSolidList"/>
    <dgm:cxn modelId="{72CEDF6D-AF2E-44B7-97E9-7D063954DE0C}" type="presOf" srcId="{5374A849-0C4E-4742-B611-09A5329164D8}" destId="{0DCCCDF3-837E-4BD8-89A5-26D5BF42B002}" srcOrd="0" destOrd="0" presId="urn:microsoft.com/office/officeart/2018/2/layout/IconVerticalSolidList"/>
    <dgm:cxn modelId="{D328EF78-6CDD-4992-8F7E-A2114F05B90C}" srcId="{5374A849-0C4E-4742-B611-09A5329164D8}" destId="{B3C0312E-CBE3-4E28-B353-0DBE630DE721}" srcOrd="1" destOrd="0" parTransId="{F8100D8D-3597-4A2D-9D08-1B2A90219B43}" sibTransId="{238499EB-1FBB-4659-B7BD-24519D1830C9}"/>
    <dgm:cxn modelId="{F9611AA5-4056-4623-BE65-848C8C189754}" type="presOf" srcId="{B3C0312E-CBE3-4E28-B353-0DBE630DE721}" destId="{DBB5EDE3-17B3-4451-9045-B8A60B4C3B14}" srcOrd="0" destOrd="0" presId="urn:microsoft.com/office/officeart/2018/2/layout/IconVerticalSolidList"/>
    <dgm:cxn modelId="{4A9255F6-B023-453B-8941-265F0297221D}" srcId="{5374A849-0C4E-4742-B611-09A5329164D8}" destId="{693674BE-DF32-4A5A-912D-B2440EAECC37}" srcOrd="0" destOrd="0" parTransId="{92719BFC-15F9-47E9-B417-F18BCCA2B174}" sibTransId="{38797AF5-9325-4457-8973-701756F17E8C}"/>
    <dgm:cxn modelId="{E9234059-FE19-47E9-B614-945D86033CD1}" type="presParOf" srcId="{0DCCCDF3-837E-4BD8-89A5-26D5BF42B002}" destId="{DBAE83B1-0E49-4B5D-8788-0DD6EEFFF9AB}" srcOrd="0" destOrd="0" presId="urn:microsoft.com/office/officeart/2018/2/layout/IconVerticalSolidList"/>
    <dgm:cxn modelId="{888FEE9B-BEA6-4764-9091-A6F2685C9E55}" type="presParOf" srcId="{DBAE83B1-0E49-4B5D-8788-0DD6EEFFF9AB}" destId="{5C7542B4-697E-47E7-B04E-9EC60E7D1DB7}" srcOrd="0" destOrd="0" presId="urn:microsoft.com/office/officeart/2018/2/layout/IconVerticalSolidList"/>
    <dgm:cxn modelId="{ECF96C6D-E18F-4662-997C-E2029616A623}" type="presParOf" srcId="{DBAE83B1-0E49-4B5D-8788-0DD6EEFFF9AB}" destId="{B39159A9-E49E-4EFE-8004-F6A370A849EE}" srcOrd="1" destOrd="0" presId="urn:microsoft.com/office/officeart/2018/2/layout/IconVerticalSolidList"/>
    <dgm:cxn modelId="{498DA899-0BD5-4222-80CD-62E72914E02C}" type="presParOf" srcId="{DBAE83B1-0E49-4B5D-8788-0DD6EEFFF9AB}" destId="{9A0DB299-9B55-49B2-948D-E19428EBAB60}" srcOrd="2" destOrd="0" presId="urn:microsoft.com/office/officeart/2018/2/layout/IconVerticalSolidList"/>
    <dgm:cxn modelId="{B744F092-6340-464A-ABD3-9FB0E5CE4D3E}" type="presParOf" srcId="{DBAE83B1-0E49-4B5D-8788-0DD6EEFFF9AB}" destId="{63A38FE2-72DA-4242-BCCB-12834ED6F26F}" srcOrd="3" destOrd="0" presId="urn:microsoft.com/office/officeart/2018/2/layout/IconVerticalSolidList"/>
    <dgm:cxn modelId="{114B33E8-B7E7-4701-88EB-9B79F6CF9A33}" type="presParOf" srcId="{0DCCCDF3-837E-4BD8-89A5-26D5BF42B002}" destId="{0FD7D01B-29AB-4211-917F-DF315FA6FE7E}" srcOrd="1" destOrd="0" presId="urn:microsoft.com/office/officeart/2018/2/layout/IconVerticalSolidList"/>
    <dgm:cxn modelId="{5883129D-A657-43C5-9C41-803396175FD7}" type="presParOf" srcId="{0DCCCDF3-837E-4BD8-89A5-26D5BF42B002}" destId="{87C36F00-E3E8-4445-9CC6-1BC5E1B5C201}" srcOrd="2" destOrd="0" presId="urn:microsoft.com/office/officeart/2018/2/layout/IconVerticalSolidList"/>
    <dgm:cxn modelId="{C65B3E1A-8953-4C8C-88CE-9AEDB036E0B0}" type="presParOf" srcId="{87C36F00-E3E8-4445-9CC6-1BC5E1B5C201}" destId="{3CB4ED79-8B4B-4B36-B4FE-1E1A4E3B179F}" srcOrd="0" destOrd="0" presId="urn:microsoft.com/office/officeart/2018/2/layout/IconVerticalSolidList"/>
    <dgm:cxn modelId="{C357D217-0DE3-47B8-BFD8-603247C230DB}" type="presParOf" srcId="{87C36F00-E3E8-4445-9CC6-1BC5E1B5C201}" destId="{D460D98D-9F28-4CD4-8BEE-1F66F0ED2565}" srcOrd="1" destOrd="0" presId="urn:microsoft.com/office/officeart/2018/2/layout/IconVerticalSolidList"/>
    <dgm:cxn modelId="{F88516AA-C62D-438C-90AC-C1B0874BC128}" type="presParOf" srcId="{87C36F00-E3E8-4445-9CC6-1BC5E1B5C201}" destId="{F544A6B7-0381-4766-B85A-0907563CC86A}" srcOrd="2" destOrd="0" presId="urn:microsoft.com/office/officeart/2018/2/layout/IconVerticalSolidList"/>
    <dgm:cxn modelId="{3367F39D-72D5-408B-9735-F518A5C91A70}" type="presParOf" srcId="{87C36F00-E3E8-4445-9CC6-1BC5E1B5C201}" destId="{DBB5EDE3-17B3-4451-9045-B8A60B4C3B14}"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7EEE53-C7D4-41CA-B37A-BCF299EDE71E}">
      <dsp:nvSpPr>
        <dsp:cNvPr id="0" name=""/>
        <dsp:cNvSpPr/>
      </dsp:nvSpPr>
      <dsp:spPr>
        <a:xfrm>
          <a:off x="0" y="50584"/>
          <a:ext cx="5978072" cy="863460"/>
        </a:xfrm>
        <a:prstGeom prst="round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dirty="0"/>
            <a:t>Overview</a:t>
          </a:r>
          <a:endParaRPr lang="en-US" sz="3600" kern="1200" dirty="0"/>
        </a:p>
      </dsp:txBody>
      <dsp:txXfrm>
        <a:off x="42151" y="92735"/>
        <a:ext cx="5893770" cy="779158"/>
      </dsp:txXfrm>
    </dsp:sp>
    <dsp:sp modelId="{DE4A7118-8D2C-4E6D-A6D1-0CF786CE6A6E}">
      <dsp:nvSpPr>
        <dsp:cNvPr id="0" name=""/>
        <dsp:cNvSpPr/>
      </dsp:nvSpPr>
      <dsp:spPr>
        <a:xfrm>
          <a:off x="0" y="1017724"/>
          <a:ext cx="5978072" cy="863460"/>
        </a:xfrm>
        <a:prstGeom prst="round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Motive</a:t>
          </a:r>
          <a:endParaRPr lang="en-US" sz="3600" kern="1200"/>
        </a:p>
      </dsp:txBody>
      <dsp:txXfrm>
        <a:off x="42151" y="1059875"/>
        <a:ext cx="5893770" cy="779158"/>
      </dsp:txXfrm>
    </dsp:sp>
    <dsp:sp modelId="{716AF51C-2ADD-4E9B-B630-EC1A680AF4DE}">
      <dsp:nvSpPr>
        <dsp:cNvPr id="0" name=""/>
        <dsp:cNvSpPr/>
      </dsp:nvSpPr>
      <dsp:spPr>
        <a:xfrm>
          <a:off x="0" y="1984864"/>
          <a:ext cx="5978072" cy="863460"/>
        </a:xfrm>
        <a:prstGeom prst="round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Audience</a:t>
          </a:r>
          <a:endParaRPr lang="en-US" sz="3600" kern="1200"/>
        </a:p>
      </dsp:txBody>
      <dsp:txXfrm>
        <a:off x="42151" y="2027015"/>
        <a:ext cx="5893770" cy="779158"/>
      </dsp:txXfrm>
    </dsp:sp>
    <dsp:sp modelId="{5484B715-180E-463E-A04B-BBBC0BFB8FB6}">
      <dsp:nvSpPr>
        <dsp:cNvPr id="0" name=""/>
        <dsp:cNvSpPr/>
      </dsp:nvSpPr>
      <dsp:spPr>
        <a:xfrm>
          <a:off x="0" y="2952004"/>
          <a:ext cx="5978072" cy="863460"/>
        </a:xfrm>
        <a:prstGeom prst="roundRect">
          <a:avLst/>
        </a:prstGeom>
        <a:solidFill>
          <a:schemeClr val="accent1">
            <a:hueOff val="0"/>
            <a:satOff val="0"/>
            <a:lumOff val="0"/>
            <a:alphaOff val="0"/>
          </a:schemeClr>
        </a:solidFill>
        <a:ln w="1397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baseline="0"/>
            <a:t>Website</a:t>
          </a:r>
          <a:endParaRPr lang="en-US" sz="3600" kern="1200"/>
        </a:p>
      </dsp:txBody>
      <dsp:txXfrm>
        <a:off x="42151" y="2994155"/>
        <a:ext cx="5893770" cy="7791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D2C9E5-A7FE-4F4A-BA02-473280B9CD04}">
      <dsp:nvSpPr>
        <dsp:cNvPr id="0" name=""/>
        <dsp:cNvSpPr/>
      </dsp:nvSpPr>
      <dsp:spPr>
        <a:xfrm>
          <a:off x="0" y="1894"/>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F859C1-C08B-41A0-9F3E-3ECCF95DDFD3}">
      <dsp:nvSpPr>
        <dsp:cNvPr id="0" name=""/>
        <dsp:cNvSpPr/>
      </dsp:nvSpPr>
      <dsp:spPr>
        <a:xfrm>
          <a:off x="0" y="1894"/>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Founded in 1947 as Los Angeles State College</a:t>
          </a:r>
        </a:p>
      </dsp:txBody>
      <dsp:txXfrm>
        <a:off x="0" y="1894"/>
        <a:ext cx="4572002" cy="646120"/>
      </dsp:txXfrm>
    </dsp:sp>
    <dsp:sp modelId="{20F1FFF8-B4D6-4AD0-9CE5-ABB50E027614}">
      <dsp:nvSpPr>
        <dsp:cNvPr id="0" name=""/>
        <dsp:cNvSpPr/>
      </dsp:nvSpPr>
      <dsp:spPr>
        <a:xfrm>
          <a:off x="0" y="648015"/>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EE68820-AA90-41BB-B6D6-1E1DEEBB3B43}">
      <dsp:nvSpPr>
        <dsp:cNvPr id="0" name=""/>
        <dsp:cNvSpPr/>
      </dsp:nvSpPr>
      <dsp:spPr>
        <a:xfrm>
          <a:off x="0" y="648015"/>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Formerly Diablos, the Golden Eagle became the mascot in 1981</a:t>
          </a:r>
        </a:p>
      </dsp:txBody>
      <dsp:txXfrm>
        <a:off x="0" y="648015"/>
        <a:ext cx="4572002" cy="646120"/>
      </dsp:txXfrm>
    </dsp:sp>
    <dsp:sp modelId="{DFC579EA-CCBA-4FF2-B30B-B44D829293CF}">
      <dsp:nvSpPr>
        <dsp:cNvPr id="0" name=""/>
        <dsp:cNvSpPr/>
      </dsp:nvSpPr>
      <dsp:spPr>
        <a:xfrm>
          <a:off x="0" y="1294136"/>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586924-A0E3-405B-8B97-46157C724904}">
      <dsp:nvSpPr>
        <dsp:cNvPr id="0" name=""/>
        <dsp:cNvSpPr/>
      </dsp:nvSpPr>
      <dsp:spPr>
        <a:xfrm>
          <a:off x="0" y="1294136"/>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In 1984, Cal State LA was the site of the XXIII (23rd) Olympiad judo events</a:t>
          </a:r>
        </a:p>
      </dsp:txBody>
      <dsp:txXfrm>
        <a:off x="0" y="1294136"/>
        <a:ext cx="4572002" cy="646120"/>
      </dsp:txXfrm>
    </dsp:sp>
    <dsp:sp modelId="{AF5E2DA8-EAC6-4109-B022-1ED490D1F19F}">
      <dsp:nvSpPr>
        <dsp:cNvPr id="0" name=""/>
        <dsp:cNvSpPr/>
      </dsp:nvSpPr>
      <dsp:spPr>
        <a:xfrm>
          <a:off x="0" y="1940256"/>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499548-3A05-4152-AE75-25A4A56C7841}">
      <dsp:nvSpPr>
        <dsp:cNvPr id="0" name=""/>
        <dsp:cNvSpPr/>
      </dsp:nvSpPr>
      <dsp:spPr>
        <a:xfrm>
          <a:off x="0" y="1940257"/>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a:t>During the 2021-2022 cycle, 27,032 active students – 13.8% graduate/Postbacc students</a:t>
          </a:r>
        </a:p>
      </dsp:txBody>
      <dsp:txXfrm>
        <a:off x="0" y="1940257"/>
        <a:ext cx="4572002" cy="646120"/>
      </dsp:txXfrm>
    </dsp:sp>
    <dsp:sp modelId="{B74F305B-B3E1-467A-9F88-8883C8EB2F6A}">
      <dsp:nvSpPr>
        <dsp:cNvPr id="0" name=""/>
        <dsp:cNvSpPr/>
      </dsp:nvSpPr>
      <dsp:spPr>
        <a:xfrm>
          <a:off x="0" y="2586377"/>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6DDE5AA-B196-4D09-8195-B7FFF998919F}">
      <dsp:nvSpPr>
        <dsp:cNvPr id="0" name=""/>
        <dsp:cNvSpPr/>
      </dsp:nvSpPr>
      <dsp:spPr>
        <a:xfrm>
          <a:off x="0" y="2586377"/>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1268 New Graduate/</a:t>
          </a:r>
          <a:r>
            <a:rPr lang="en-US" sz="1300" kern="1200" dirty="0" err="1"/>
            <a:t>Postbacc</a:t>
          </a:r>
          <a:r>
            <a:rPr lang="en-US" sz="1300" kern="1200" dirty="0"/>
            <a:t> Students</a:t>
          </a:r>
        </a:p>
      </dsp:txBody>
      <dsp:txXfrm>
        <a:off x="0" y="2586377"/>
        <a:ext cx="4572002" cy="646120"/>
      </dsp:txXfrm>
    </dsp:sp>
    <dsp:sp modelId="{E2324523-0231-4F49-AD05-8F7E79FC5156}">
      <dsp:nvSpPr>
        <dsp:cNvPr id="0" name=""/>
        <dsp:cNvSpPr/>
      </dsp:nvSpPr>
      <dsp:spPr>
        <a:xfrm>
          <a:off x="0" y="3232498"/>
          <a:ext cx="4572002" cy="0"/>
        </a:xfrm>
        <a:prstGeom prst="line">
          <a:avLst/>
        </a:prstGeom>
        <a:solidFill>
          <a:schemeClr val="accent1">
            <a:hueOff val="0"/>
            <a:satOff val="0"/>
            <a:lumOff val="0"/>
            <a:alphaOff val="0"/>
          </a:schemeClr>
        </a:solidFill>
        <a:ln w="1397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2F517F-2995-4B29-9F4B-78247C021724}">
      <dsp:nvSpPr>
        <dsp:cNvPr id="0" name=""/>
        <dsp:cNvSpPr/>
      </dsp:nvSpPr>
      <dsp:spPr>
        <a:xfrm>
          <a:off x="0" y="3232498"/>
          <a:ext cx="4572002" cy="646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300" kern="1200" dirty="0"/>
            <a:t>Cal State LA kicked off the university's 75th anniversary celebration with the University Convocation</a:t>
          </a:r>
        </a:p>
      </dsp:txBody>
      <dsp:txXfrm>
        <a:off x="0" y="3232498"/>
        <a:ext cx="4572002" cy="6461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7542B4-697E-47E7-B04E-9EC60E7D1DB7}">
      <dsp:nvSpPr>
        <dsp:cNvPr id="0" name=""/>
        <dsp:cNvSpPr/>
      </dsp:nvSpPr>
      <dsp:spPr>
        <a:xfrm>
          <a:off x="0" y="855083"/>
          <a:ext cx="5990135" cy="1578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39159A9-E49E-4EFE-8004-F6A370A849EE}">
      <dsp:nvSpPr>
        <dsp:cNvPr id="0" name=""/>
        <dsp:cNvSpPr/>
      </dsp:nvSpPr>
      <dsp:spPr>
        <a:xfrm>
          <a:off x="477531" y="1210272"/>
          <a:ext cx="868238" cy="86823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3A38FE2-72DA-4242-BCCB-12834ED6F26F}">
      <dsp:nvSpPr>
        <dsp:cNvPr id="0" name=""/>
        <dsp:cNvSpPr/>
      </dsp:nvSpPr>
      <dsp:spPr>
        <a:xfrm>
          <a:off x="1823301" y="855083"/>
          <a:ext cx="4166834" cy="1578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070" tIns="167070" rIns="167070" bIns="167070" numCol="1" spcCol="1270" anchor="ctr" anchorCtr="0">
          <a:noAutofit/>
        </a:bodyPr>
        <a:lstStyle/>
        <a:p>
          <a:pPr marL="0" lvl="0" indent="0" algn="l" defTabSz="622300">
            <a:lnSpc>
              <a:spcPct val="100000"/>
            </a:lnSpc>
            <a:spcBef>
              <a:spcPct val="0"/>
            </a:spcBef>
            <a:spcAft>
              <a:spcPct val="35000"/>
            </a:spcAft>
            <a:buNone/>
          </a:pPr>
          <a:r>
            <a:rPr lang="en-US" sz="1400" kern="1200" dirty="0"/>
            <a:t>Serving as .the initial point of contact, the website is intended to target both present and potential Cal State LA students wishing to further their education in the city of Los Angeles</a:t>
          </a:r>
        </a:p>
      </dsp:txBody>
      <dsp:txXfrm>
        <a:off x="1823301" y="855083"/>
        <a:ext cx="4166834" cy="1578616"/>
      </dsp:txXfrm>
    </dsp:sp>
    <dsp:sp modelId="{3CB4ED79-8B4B-4B36-B4FE-1E1A4E3B179F}">
      <dsp:nvSpPr>
        <dsp:cNvPr id="0" name=""/>
        <dsp:cNvSpPr/>
      </dsp:nvSpPr>
      <dsp:spPr>
        <a:xfrm>
          <a:off x="0" y="2828354"/>
          <a:ext cx="5990135" cy="157861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60D98D-9F28-4CD4-8BEE-1F66F0ED2565}">
      <dsp:nvSpPr>
        <dsp:cNvPr id="0" name=""/>
        <dsp:cNvSpPr/>
      </dsp:nvSpPr>
      <dsp:spPr>
        <a:xfrm>
          <a:off x="477531" y="3183542"/>
          <a:ext cx="868238" cy="86823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397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BB5EDE3-17B3-4451-9045-B8A60B4C3B14}">
      <dsp:nvSpPr>
        <dsp:cNvPr id="0" name=""/>
        <dsp:cNvSpPr/>
      </dsp:nvSpPr>
      <dsp:spPr>
        <a:xfrm>
          <a:off x="1823301" y="2828354"/>
          <a:ext cx="4166834" cy="15786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7070" tIns="167070" rIns="167070" bIns="167070" numCol="1" spcCol="1270" anchor="ctr" anchorCtr="0">
          <a:noAutofit/>
        </a:bodyPr>
        <a:lstStyle/>
        <a:p>
          <a:pPr marL="0" lvl="0" indent="0" algn="l" defTabSz="622300">
            <a:lnSpc>
              <a:spcPct val="100000"/>
            </a:lnSpc>
            <a:spcBef>
              <a:spcPct val="0"/>
            </a:spcBef>
            <a:spcAft>
              <a:spcPct val="35000"/>
            </a:spcAft>
            <a:buNone/>
          </a:pPr>
          <a:r>
            <a:rPr lang="en-US" sz="1400" kern="1200" dirty="0"/>
            <a:t>The redesigned Cal State LA Admissions website will inspire students seeking degrees by giving them the resources they need to:</a:t>
          </a:r>
        </a:p>
        <a:p>
          <a:pPr marL="0" lvl="0" indent="0" algn="l" defTabSz="622300">
            <a:lnSpc>
              <a:spcPct val="100000"/>
            </a:lnSpc>
            <a:spcBef>
              <a:spcPct val="0"/>
            </a:spcBef>
            <a:spcAft>
              <a:spcPct val="35000"/>
            </a:spcAft>
            <a:buNone/>
          </a:pPr>
          <a:r>
            <a:rPr lang="en-US" sz="1400" kern="1200" dirty="0"/>
            <a:t>	Go/Return to the university </a:t>
          </a:r>
        </a:p>
        <a:p>
          <a:pPr marL="0" lvl="0" indent="0" algn="l" defTabSz="622300">
            <a:lnSpc>
              <a:spcPct val="100000"/>
            </a:lnSpc>
            <a:spcBef>
              <a:spcPct val="0"/>
            </a:spcBef>
            <a:spcAft>
              <a:spcPct val="35000"/>
            </a:spcAft>
            <a:buNone/>
          </a:pPr>
          <a:r>
            <a:rPr lang="en-US" sz="1400" kern="1200" dirty="0"/>
            <a:t>	Residency information </a:t>
          </a:r>
        </a:p>
      </dsp:txBody>
      <dsp:txXfrm>
        <a:off x="1823301" y="2828354"/>
        <a:ext cx="4166834" cy="157861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2.jpeg>
</file>

<file path=ppt/media/image3.png>
</file>

<file path=ppt/media/image4.jpeg>
</file>

<file path=ppt/media/image5.jpe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79C5A860-F335-4252-AA00-24FB67ED2982}" type="datetime1">
              <a:rPr lang="en-US" smtClean="0"/>
              <a:t>5/11/2023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1F646F3F-274D-499B-ABBE-824EB4ABDC3D}"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2506634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AB1048-0047-48CA-88BA-D69B470942CF}" type="datetime1">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83058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D83879-648C-49A9-81A2-0EF5946532D0}" type="datetime1">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19497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04BC802-30E3-4658-9CCA-F873646FEC67}" type="datetime1">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58859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B227A3-19CE-4153-81CE-64EB7AB094B3}" type="datetime1">
              <a:rPr lang="en-US" smtClean="0"/>
              <a:t>5/11/2023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0957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19A100-10F6-477E-8847-29D479EF1C92}" type="datetime1">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33425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DF128AB-198A-495F-8475-FDB360C9873F}" type="datetime1">
              <a:rPr lang="en-US" smtClean="0"/>
              <a:t>5/11/2023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54542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1A235E-F8FD-479F-9FC7-18BE84110877}" type="datetime1">
              <a:rPr lang="en-US" smtClean="0"/>
              <a:t>5/11/2023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565020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90F09B-68DA-462E-9DB4-4C9ADAB8CBCC}" type="datetime1">
              <a:rPr lang="en-US" smtClean="0"/>
              <a:t>5/11/2023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68152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7AC4E36-FABE-47EB-AA7F-C19A93824617}" type="datetime1">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124719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99CE6B-5DE6-4A2D-B72E-5E8969F9F56F}" type="datetime1">
              <a:rPr lang="en-US" smtClean="0"/>
              <a:t>5/11/2023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06842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F481A142-DA77-4A5F-AD1F-14E6C18F0F5F}" type="datetime1">
              <a:rPr lang="en-US" smtClean="0"/>
              <a:t>5/11/2023</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189832256"/>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ggonza156.github.io/CIS5620Project/" TargetMode="External"/><Relationship Id="rId2" Type="http://schemas.openxmlformats.org/officeDocument/2006/relationships/image" Target="../media/image10.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Video 3" descr="3D Person Working In A Home Office">
            <a:extLst>
              <a:ext uri="{FF2B5EF4-FFF2-40B4-BE49-F238E27FC236}">
                <a16:creationId xmlns:a16="http://schemas.microsoft.com/office/drawing/2014/main" id="{57028603-5925-0A30-892A-F9C82C90F98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891" r="1" b="1"/>
          <a:stretch/>
        </p:blipFill>
        <p:spPr>
          <a:xfrm>
            <a:off x="-74645" y="10"/>
            <a:ext cx="12266645" cy="6857990"/>
          </a:xfrm>
          <a:prstGeom prst="rect">
            <a:avLst/>
          </a:prstGeom>
        </p:spPr>
      </p:pic>
      <p:sp>
        <p:nvSpPr>
          <p:cNvPr id="2" name="Title 1">
            <a:extLst>
              <a:ext uri="{FF2B5EF4-FFF2-40B4-BE49-F238E27FC236}">
                <a16:creationId xmlns:a16="http://schemas.microsoft.com/office/drawing/2014/main" id="{BE185FF2-DEDD-A47A-18A8-C7A5DBAA03CC}"/>
              </a:ext>
            </a:extLst>
          </p:cNvPr>
          <p:cNvSpPr>
            <a:spLocks noGrp="1"/>
          </p:cNvSpPr>
          <p:nvPr>
            <p:ph type="ctrTitle"/>
          </p:nvPr>
        </p:nvSpPr>
        <p:spPr>
          <a:xfrm>
            <a:off x="666750" y="663960"/>
            <a:ext cx="10915651" cy="3594112"/>
          </a:xfrm>
        </p:spPr>
        <p:txBody>
          <a:bodyPr anchor="t">
            <a:normAutofit fontScale="90000"/>
          </a:bodyPr>
          <a:lstStyle/>
          <a:p>
            <a:pPr algn="ctr"/>
            <a:r>
              <a:rPr kumimoji="0" lang="en-US" i="0" u="none" strike="noStrike" kern="1200" cap="none" spc="-50" normalizeH="0" baseline="0" noProof="0" dirty="0">
                <a:ln>
                  <a:noFill/>
                </a:ln>
                <a:solidFill>
                  <a:srgbClr val="FFFFFF"/>
                </a:solidFill>
                <a:effectLst>
                  <a:outerShdw blurRad="38100" dist="38100" dir="2700000" algn="tl">
                    <a:srgbClr val="000000">
                      <a:alpha val="43137"/>
                    </a:srgbClr>
                  </a:outerShdw>
                </a:effectLst>
                <a:uLnTx/>
                <a:uFillTx/>
                <a:latin typeface="Calibri Light" panose="020F0302020204030204"/>
              </a:rPr>
              <a:t>Transforming the User Experience: </a:t>
            </a:r>
            <a:br>
              <a:rPr kumimoji="0" lang="en-US" i="0" u="none" strike="noStrike" kern="1200" cap="none" spc="-50" normalizeH="0" baseline="0" noProof="0" dirty="0">
                <a:ln>
                  <a:noFill/>
                </a:ln>
                <a:solidFill>
                  <a:srgbClr val="FFFFFF"/>
                </a:solidFill>
                <a:effectLst>
                  <a:outerShdw blurRad="38100" dist="38100" dir="2700000" algn="tl">
                    <a:srgbClr val="000000">
                      <a:alpha val="43137"/>
                    </a:srgbClr>
                  </a:outerShdw>
                </a:effectLst>
                <a:uLnTx/>
                <a:uFillTx/>
                <a:latin typeface="Calibri Light" panose="020F0302020204030204"/>
              </a:rPr>
            </a:br>
            <a:r>
              <a:rPr kumimoji="0" lang="en-US" i="0" u="none" strike="noStrike" kern="1200" cap="none" spc="-50" normalizeH="0" baseline="0" noProof="0" dirty="0">
                <a:ln>
                  <a:noFill/>
                </a:ln>
                <a:solidFill>
                  <a:srgbClr val="FFFFFF"/>
                </a:solidFill>
                <a:effectLst>
                  <a:outerShdw blurRad="38100" dist="38100" dir="2700000" algn="tl">
                    <a:srgbClr val="000000">
                      <a:alpha val="43137"/>
                    </a:srgbClr>
                  </a:outerShdw>
                </a:effectLst>
                <a:uLnTx/>
                <a:uFillTx/>
                <a:latin typeface="Calibri Light" panose="020F0302020204030204"/>
              </a:rPr>
              <a:t>A Website Improvement Proposal for Cal State LA</a:t>
            </a:r>
            <a:endParaRPr lang="en-US" dirty="0">
              <a:solidFill>
                <a:srgbClr val="FFFFFF"/>
              </a:solidFill>
              <a:effectLst>
                <a:outerShdw blurRad="38100" dist="38100" dir="2700000" algn="tl">
                  <a:srgbClr val="000000">
                    <a:alpha val="43137"/>
                  </a:srgbClr>
                </a:outerShdw>
              </a:effectLst>
            </a:endParaRPr>
          </a:p>
        </p:txBody>
      </p:sp>
      <p:sp>
        <p:nvSpPr>
          <p:cNvPr id="3" name="Subtitle 2">
            <a:extLst>
              <a:ext uri="{FF2B5EF4-FFF2-40B4-BE49-F238E27FC236}">
                <a16:creationId xmlns:a16="http://schemas.microsoft.com/office/drawing/2014/main" id="{D8538D2B-880A-7DAF-8F22-9D3005B584E1}"/>
              </a:ext>
            </a:extLst>
          </p:cNvPr>
          <p:cNvSpPr>
            <a:spLocks noGrp="1"/>
          </p:cNvSpPr>
          <p:nvPr>
            <p:ph type="subTitle" idx="1"/>
          </p:nvPr>
        </p:nvSpPr>
        <p:spPr>
          <a:xfrm>
            <a:off x="4794742" y="4592320"/>
            <a:ext cx="6787658" cy="1601720"/>
          </a:xfrm>
        </p:spPr>
        <p:txBody>
          <a:bodyPr anchor="ctr">
            <a:normAutofit/>
          </a:bodyPr>
          <a:lstStyle/>
          <a:p>
            <a:pPr algn="r"/>
            <a:r>
              <a:rPr lang="en-US" dirty="0">
                <a:solidFill>
                  <a:schemeClr val="tx2">
                    <a:lumMod val="50000"/>
                  </a:schemeClr>
                </a:solidFill>
              </a:rPr>
              <a:t>Gabriela Gonzalez</a:t>
            </a:r>
          </a:p>
          <a:p>
            <a:pPr algn="r"/>
            <a:r>
              <a:rPr lang="en-US" dirty="0">
                <a:solidFill>
                  <a:schemeClr val="tx2">
                    <a:lumMod val="50000"/>
                  </a:schemeClr>
                </a:solidFill>
              </a:rPr>
              <a:t>Rafael Cruz</a:t>
            </a:r>
          </a:p>
          <a:p>
            <a:pPr algn="r"/>
            <a:r>
              <a:rPr lang="en-US" dirty="0">
                <a:solidFill>
                  <a:schemeClr val="tx2">
                    <a:lumMod val="50000"/>
                  </a:schemeClr>
                </a:solidFill>
              </a:rPr>
              <a:t>CIS 5620</a:t>
            </a:r>
          </a:p>
        </p:txBody>
      </p:sp>
    </p:spTree>
    <p:extLst>
      <p:ext uri="{BB962C8B-B14F-4D97-AF65-F5344CB8AC3E}">
        <p14:creationId xmlns:p14="http://schemas.microsoft.com/office/powerpoint/2010/main" val="3564540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6D6F4-9BE6-71D0-FA38-15FACF6190CD}"/>
              </a:ext>
            </a:extLst>
          </p:cNvPr>
          <p:cNvSpPr>
            <a:spLocks noGrp="1"/>
          </p:cNvSpPr>
          <p:nvPr>
            <p:ph type="title"/>
          </p:nvPr>
        </p:nvSpPr>
        <p:spPr>
          <a:xfrm>
            <a:off x="913795" y="600075"/>
            <a:ext cx="5978072" cy="970450"/>
          </a:xfrm>
        </p:spPr>
        <p:txBody>
          <a:bodyPr>
            <a:noAutofit/>
          </a:bodyPr>
          <a:lstStyle/>
          <a:p>
            <a:pPr algn="l"/>
            <a:r>
              <a:rPr lang="en-US" sz="6000" dirty="0"/>
              <a:t>AGENDA</a:t>
            </a:r>
          </a:p>
        </p:txBody>
      </p:sp>
      <p:graphicFrame>
        <p:nvGraphicFramePr>
          <p:cNvPr id="16" name="Content Placeholder 13">
            <a:extLst>
              <a:ext uri="{FF2B5EF4-FFF2-40B4-BE49-F238E27FC236}">
                <a16:creationId xmlns:a16="http://schemas.microsoft.com/office/drawing/2014/main" id="{5B6CC47B-1ED4-FA20-F0DE-9B5C7626316E}"/>
              </a:ext>
            </a:extLst>
          </p:cNvPr>
          <p:cNvGraphicFramePr>
            <a:graphicFrameLocks noGrp="1"/>
          </p:cNvGraphicFramePr>
          <p:nvPr>
            <p:ph idx="1"/>
          </p:nvPr>
        </p:nvGraphicFramePr>
        <p:xfrm>
          <a:off x="913795" y="1828801"/>
          <a:ext cx="5978072" cy="386604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Content Placeholder 3">
            <a:extLst>
              <a:ext uri="{FF2B5EF4-FFF2-40B4-BE49-F238E27FC236}">
                <a16:creationId xmlns:a16="http://schemas.microsoft.com/office/drawing/2014/main" id="{D4CB3CB7-7436-F428-605E-7090FF7EB152}"/>
              </a:ext>
            </a:extLst>
          </p:cNvPr>
          <p:cNvPicPr>
            <a:picLocks noChangeAspect="1"/>
          </p:cNvPicPr>
          <p:nvPr/>
        </p:nvPicPr>
        <p:blipFill rotWithShape="1">
          <a:blip r:embed="rId8"/>
          <a:srcRect l="3347" r="2885" b="-3"/>
          <a:stretch/>
        </p:blipFill>
        <p:spPr>
          <a:xfrm>
            <a:off x="7552945" y="643465"/>
            <a:ext cx="3995592" cy="5103372"/>
          </a:xfrm>
          <a:prstGeom prst="rect">
            <a:avLst/>
          </a:prstGeom>
        </p:spPr>
      </p:pic>
    </p:spTree>
    <p:extLst>
      <p:ext uri="{BB962C8B-B14F-4D97-AF65-F5344CB8AC3E}">
        <p14:creationId xmlns:p14="http://schemas.microsoft.com/office/powerpoint/2010/main" val="1678892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9559F-A101-C482-F321-121A6EA088F2}"/>
              </a:ext>
            </a:extLst>
          </p:cNvPr>
          <p:cNvSpPr>
            <a:spLocks noGrp="1"/>
          </p:cNvSpPr>
          <p:nvPr>
            <p:ph type="title"/>
          </p:nvPr>
        </p:nvSpPr>
        <p:spPr>
          <a:xfrm>
            <a:off x="6420464" y="520037"/>
            <a:ext cx="4534047" cy="1584895"/>
          </a:xfrm>
        </p:spPr>
        <p:txBody>
          <a:bodyPr>
            <a:normAutofit/>
          </a:bodyPr>
          <a:lstStyle/>
          <a:p>
            <a:r>
              <a:rPr lang="en-US" sz="5400" dirty="0"/>
              <a:t>Fun Facts</a:t>
            </a:r>
          </a:p>
        </p:txBody>
      </p:sp>
      <p:pic>
        <p:nvPicPr>
          <p:cNvPr id="18" name="Picture 11" descr="Close-up of a martial arts belt">
            <a:extLst>
              <a:ext uri="{FF2B5EF4-FFF2-40B4-BE49-F238E27FC236}">
                <a16:creationId xmlns:a16="http://schemas.microsoft.com/office/drawing/2014/main" id="{B82D0F06-72B1-3468-6244-5FA3F5826D7D}"/>
              </a:ext>
            </a:extLst>
          </p:cNvPr>
          <p:cNvPicPr>
            <a:picLocks noChangeAspect="1"/>
          </p:cNvPicPr>
          <p:nvPr/>
        </p:nvPicPr>
        <p:blipFill rotWithShape="1">
          <a:blip r:embed="rId2"/>
          <a:srcRect l="19030" r="21647" b="-1"/>
          <a:stretch/>
        </p:blipFill>
        <p:spPr>
          <a:xfrm>
            <a:off x="20" y="10"/>
            <a:ext cx="6094799" cy="6857990"/>
          </a:xfrm>
          <a:prstGeom prst="rect">
            <a:avLst/>
          </a:prstGeom>
        </p:spPr>
      </p:pic>
      <p:graphicFrame>
        <p:nvGraphicFramePr>
          <p:cNvPr id="20" name="Content Placeholder 2">
            <a:extLst>
              <a:ext uri="{FF2B5EF4-FFF2-40B4-BE49-F238E27FC236}">
                <a16:creationId xmlns:a16="http://schemas.microsoft.com/office/drawing/2014/main" id="{7BA4271E-DAD8-036B-73D0-B720E2FC8C6F}"/>
              </a:ext>
            </a:extLst>
          </p:cNvPr>
          <p:cNvGraphicFramePr>
            <a:graphicFrameLocks noGrp="1"/>
          </p:cNvGraphicFramePr>
          <p:nvPr>
            <p:ph idx="1"/>
          </p:nvPr>
        </p:nvGraphicFramePr>
        <p:xfrm>
          <a:off x="6420463" y="2438399"/>
          <a:ext cx="4572002" cy="38805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16048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Picture 11" descr="Abstract blurred public library with bookshelves">
            <a:extLst>
              <a:ext uri="{FF2B5EF4-FFF2-40B4-BE49-F238E27FC236}">
                <a16:creationId xmlns:a16="http://schemas.microsoft.com/office/drawing/2014/main" id="{2FD75206-7116-7AF0-5A9A-6009CDDE3F1F}"/>
              </a:ext>
            </a:extLst>
          </p:cNvPr>
          <p:cNvPicPr>
            <a:picLocks noChangeAspect="1"/>
          </p:cNvPicPr>
          <p:nvPr/>
        </p:nvPicPr>
        <p:blipFill rotWithShape="1">
          <a:blip r:embed="rId2"/>
          <a:srcRect b="9020"/>
          <a:stretch/>
        </p:blipFill>
        <p:spPr>
          <a:xfrm>
            <a:off x="20" y="10"/>
            <a:ext cx="11292820" cy="6857990"/>
          </a:xfrm>
          <a:prstGeom prst="rect">
            <a:avLst/>
          </a:prstGeom>
        </p:spPr>
      </p:pic>
      <p:sp>
        <p:nvSpPr>
          <p:cNvPr id="17" name="Rectangle 16">
            <a:extLst>
              <a:ext uri="{FF2B5EF4-FFF2-40B4-BE49-F238E27FC236}">
                <a16:creationId xmlns:a16="http://schemas.microsoft.com/office/drawing/2014/main" id="{9163A971-857A-4D4D-B458-BADAF926F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1909559F-A101-C482-F321-121A6EA088F2}"/>
              </a:ext>
            </a:extLst>
          </p:cNvPr>
          <p:cNvSpPr>
            <a:spLocks noGrp="1"/>
          </p:cNvSpPr>
          <p:nvPr>
            <p:ph type="title"/>
          </p:nvPr>
        </p:nvSpPr>
        <p:spPr>
          <a:xfrm>
            <a:off x="4050889" y="365758"/>
            <a:ext cx="6784259" cy="1828800"/>
          </a:xfrm>
        </p:spPr>
        <p:txBody>
          <a:bodyPr>
            <a:normAutofit/>
          </a:bodyPr>
          <a:lstStyle/>
          <a:p>
            <a:r>
              <a:rPr lang="en-US" sz="5400" dirty="0"/>
              <a:t>Motive</a:t>
            </a:r>
          </a:p>
        </p:txBody>
      </p:sp>
      <p:sp>
        <p:nvSpPr>
          <p:cNvPr id="3" name="Content Placeholder 2">
            <a:extLst>
              <a:ext uri="{FF2B5EF4-FFF2-40B4-BE49-F238E27FC236}">
                <a16:creationId xmlns:a16="http://schemas.microsoft.com/office/drawing/2014/main" id="{305F6232-8F76-7106-5F44-95833932E253}"/>
              </a:ext>
            </a:extLst>
          </p:cNvPr>
          <p:cNvSpPr>
            <a:spLocks noGrp="1"/>
          </p:cNvSpPr>
          <p:nvPr>
            <p:ph idx="1"/>
          </p:nvPr>
        </p:nvSpPr>
        <p:spPr>
          <a:xfrm>
            <a:off x="4050889" y="2516291"/>
            <a:ext cx="6784259" cy="3682896"/>
          </a:xfrm>
        </p:spPr>
        <p:txBody>
          <a:bodyPr>
            <a:normAutofit/>
          </a:bodyPr>
          <a:lstStyle/>
          <a:p>
            <a:pPr marL="0" indent="0">
              <a:lnSpc>
                <a:spcPct val="150000"/>
              </a:lnSpc>
              <a:buNone/>
            </a:pPr>
            <a:r>
              <a:rPr lang="en-US" sz="2400" dirty="0"/>
              <a:t>TO IMPROVE USER EXPERIENCE</a:t>
            </a:r>
          </a:p>
          <a:p>
            <a:pPr lvl="1">
              <a:lnSpc>
                <a:spcPct val="150000"/>
              </a:lnSpc>
            </a:pPr>
            <a:r>
              <a:rPr lang="en-US" sz="1800" dirty="0">
                <a:effectLst/>
                <a:latin typeface="Arial" panose="020B0604020202020204" pitchFamily="34" charset="0"/>
                <a:ea typeface="Arial" panose="020B0604020202020204" pitchFamily="34" charset="0"/>
              </a:rPr>
              <a:t>The current website may not provide users with a seamless and intuitive experience.</a:t>
            </a:r>
          </a:p>
          <a:p>
            <a:pPr lvl="1">
              <a:lnSpc>
                <a:spcPct val="150000"/>
              </a:lnSpc>
            </a:pPr>
            <a:r>
              <a:rPr lang="en-US" sz="1800" dirty="0">
                <a:effectLst/>
                <a:latin typeface="Arial" panose="020B0604020202020204" pitchFamily="34" charset="0"/>
                <a:ea typeface="Arial" panose="020B0604020202020204" pitchFamily="34" charset="0"/>
              </a:rPr>
              <a:t>will keep up with technological advancements to provide a website that is clear and user friendly for current and perspective students of Cal State LA</a:t>
            </a:r>
            <a:endParaRPr lang="en-US" sz="1800" dirty="0"/>
          </a:p>
          <a:p>
            <a:endParaRPr lang="en-US" dirty="0"/>
          </a:p>
          <a:p>
            <a:endParaRPr lang="en-US" dirty="0"/>
          </a:p>
          <a:p>
            <a:endParaRPr lang="en-US" dirty="0"/>
          </a:p>
        </p:txBody>
      </p:sp>
    </p:spTree>
    <p:extLst>
      <p:ext uri="{BB962C8B-B14F-4D97-AF65-F5344CB8AC3E}">
        <p14:creationId xmlns:p14="http://schemas.microsoft.com/office/powerpoint/2010/main" val="95456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arn(inVertical)">
                                      <p:cBhvr>
                                        <p:cTn id="10" dur="500"/>
                                        <p:tgtEl>
                                          <p:spTgt spid="3">
                                            <p:txEl>
                                              <p:pRg st="1" end="1"/>
                                            </p:txEl>
                                          </p:spTgt>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arn(inVertical)">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0B3D270-B19D-4DB8-BD3C-3E707485B5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5416" cy="6858000"/>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E525FF-7D1B-BFB2-C12D-38145BEF0765}"/>
              </a:ext>
            </a:extLst>
          </p:cNvPr>
          <p:cNvSpPr>
            <a:spLocks noGrp="1"/>
          </p:cNvSpPr>
          <p:nvPr>
            <p:ph type="title"/>
          </p:nvPr>
        </p:nvSpPr>
        <p:spPr>
          <a:xfrm>
            <a:off x="566058" y="836023"/>
            <a:ext cx="2718788" cy="5183777"/>
          </a:xfrm>
        </p:spPr>
        <p:txBody>
          <a:bodyPr anchor="ctr">
            <a:normAutofit/>
          </a:bodyPr>
          <a:lstStyle/>
          <a:p>
            <a:pPr algn="ctr"/>
            <a:r>
              <a:rPr lang="en-US" sz="4000" b="1" dirty="0">
                <a:solidFill>
                  <a:srgbClr val="FFFFFF"/>
                </a:solidFill>
              </a:rPr>
              <a:t>Target Audience</a:t>
            </a:r>
            <a:br>
              <a:rPr lang="en-US" sz="3600" dirty="0">
                <a:solidFill>
                  <a:srgbClr val="FFFFFF"/>
                </a:solidFill>
              </a:rPr>
            </a:br>
            <a:r>
              <a:rPr lang="en-US" sz="2800" dirty="0">
                <a:solidFill>
                  <a:srgbClr val="FFFFFF"/>
                </a:solidFill>
              </a:rPr>
              <a:t>Motivation and Goals</a:t>
            </a:r>
          </a:p>
        </p:txBody>
      </p:sp>
      <p:sp>
        <p:nvSpPr>
          <p:cNvPr id="11" name="Rectangle 10">
            <a:extLst>
              <a:ext uri="{FF2B5EF4-FFF2-40B4-BE49-F238E27FC236}">
                <a16:creationId xmlns:a16="http://schemas.microsoft.com/office/drawing/2014/main" id="{49BDAF94-B52E-4307-B54C-EF413086FC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CD301CF8-25EC-7649-36B1-BD4FE7ED5B6C}"/>
              </a:ext>
            </a:extLst>
          </p:cNvPr>
          <p:cNvGraphicFramePr>
            <a:graphicFrameLocks noGrp="1"/>
          </p:cNvGraphicFramePr>
          <p:nvPr>
            <p:ph idx="1"/>
            <p:extLst>
              <p:ext uri="{D42A27DB-BD31-4B8C-83A1-F6EECF244321}">
                <p14:modId xmlns:p14="http://schemas.microsoft.com/office/powerpoint/2010/main" val="2947254654"/>
              </p:ext>
            </p:extLst>
          </p:nvPr>
        </p:nvGraphicFramePr>
        <p:xfrm>
          <a:off x="4658815" y="804672"/>
          <a:ext cx="5990136" cy="52620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8346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erson, die im Notizbuch schreibt">
            <a:extLst>
              <a:ext uri="{FF2B5EF4-FFF2-40B4-BE49-F238E27FC236}">
                <a16:creationId xmlns:a16="http://schemas.microsoft.com/office/drawing/2014/main" id="{44BB90A4-C7C3-D94B-5082-19CA74AC46BD}"/>
              </a:ext>
            </a:extLst>
          </p:cNvPr>
          <p:cNvPicPr>
            <a:picLocks noChangeAspect="1"/>
          </p:cNvPicPr>
          <p:nvPr/>
        </p:nvPicPr>
        <p:blipFill rotWithShape="1">
          <a:blip r:embed="rId2">
            <a:alphaModFix amt="40000"/>
          </a:blip>
          <a:srcRect t="13177" b="15845"/>
          <a:stretch/>
        </p:blipFill>
        <p:spPr>
          <a:xfrm>
            <a:off x="20" y="-2"/>
            <a:ext cx="12191980" cy="6858000"/>
          </a:xfrm>
          <a:prstGeom prst="rect">
            <a:avLst/>
          </a:prstGeom>
        </p:spPr>
      </p:pic>
      <p:sp>
        <p:nvSpPr>
          <p:cNvPr id="2" name="Title 1">
            <a:extLst>
              <a:ext uri="{FF2B5EF4-FFF2-40B4-BE49-F238E27FC236}">
                <a16:creationId xmlns:a16="http://schemas.microsoft.com/office/drawing/2014/main" id="{770A35BF-2764-61FF-0DE5-0308AB32BD81}"/>
              </a:ext>
            </a:extLst>
          </p:cNvPr>
          <p:cNvSpPr>
            <a:spLocks noGrp="1"/>
          </p:cNvSpPr>
          <p:nvPr>
            <p:ph type="ctrTitle"/>
          </p:nvPr>
        </p:nvSpPr>
        <p:spPr>
          <a:xfrm>
            <a:off x="1261872" y="758952"/>
            <a:ext cx="9418320" cy="4041648"/>
          </a:xfrm>
        </p:spPr>
        <p:txBody>
          <a:bodyPr>
            <a:normAutofit/>
          </a:bodyPr>
          <a:lstStyle/>
          <a:p>
            <a:r>
              <a:rPr lang="en-US" dirty="0"/>
              <a:t>Website</a:t>
            </a:r>
          </a:p>
        </p:txBody>
      </p:sp>
      <p:sp>
        <p:nvSpPr>
          <p:cNvPr id="3" name="Subtitle 2">
            <a:extLst>
              <a:ext uri="{FF2B5EF4-FFF2-40B4-BE49-F238E27FC236}">
                <a16:creationId xmlns:a16="http://schemas.microsoft.com/office/drawing/2014/main" id="{119C9958-436A-C33B-288A-37F738348E99}"/>
              </a:ext>
            </a:extLst>
          </p:cNvPr>
          <p:cNvSpPr>
            <a:spLocks noGrp="1"/>
          </p:cNvSpPr>
          <p:nvPr>
            <p:ph type="subTitle" idx="1"/>
          </p:nvPr>
        </p:nvSpPr>
        <p:spPr>
          <a:xfrm>
            <a:off x="1261872" y="4800600"/>
            <a:ext cx="9418320" cy="1691640"/>
          </a:xfrm>
        </p:spPr>
        <p:txBody>
          <a:bodyPr>
            <a:normAutofit/>
          </a:bodyPr>
          <a:lstStyle/>
          <a:p>
            <a:r>
              <a:rPr lang="en-US" sz="3600" b="0" i="0" u="sng" dirty="0">
                <a:solidFill>
                  <a:schemeClr val="tx1"/>
                </a:solidFill>
                <a:effectLst/>
                <a:latin typeface="-apple-system"/>
                <a:hlinkClick r:id="rId3"/>
              </a:rPr>
              <a:t>https://ggonza156.github.io/CIS5620Project/</a:t>
            </a:r>
            <a:endParaRPr lang="en-US" sz="3600" dirty="0">
              <a:solidFill>
                <a:schemeClr val="tx1"/>
              </a:solidFill>
            </a:endParaRPr>
          </a:p>
        </p:txBody>
      </p:sp>
    </p:spTree>
    <p:extLst>
      <p:ext uri="{BB962C8B-B14F-4D97-AF65-F5344CB8AC3E}">
        <p14:creationId xmlns:p14="http://schemas.microsoft.com/office/powerpoint/2010/main" val="2608378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TM03457515[[fn=View]]</Template>
  <TotalTime>1159</TotalTime>
  <Words>225</Words>
  <Application>Microsoft Office PowerPoint</Application>
  <PresentationFormat>Widescreen</PresentationFormat>
  <Paragraphs>28</Paragraphs>
  <Slides>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-apple-system</vt:lpstr>
      <vt:lpstr>Arial</vt:lpstr>
      <vt:lpstr>Calibri Light</vt:lpstr>
      <vt:lpstr>Century Schoolbook</vt:lpstr>
      <vt:lpstr>Wingdings 2</vt:lpstr>
      <vt:lpstr>View</vt:lpstr>
      <vt:lpstr>Transforming the User Experience:  A Website Improvement Proposal for Cal State LA</vt:lpstr>
      <vt:lpstr>AGENDA</vt:lpstr>
      <vt:lpstr>Fun Facts</vt:lpstr>
      <vt:lpstr>Motive</vt:lpstr>
      <vt:lpstr>Target Audience Motivation and Goals</vt:lpstr>
      <vt:lpstr>Website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Transforming the User Experience: A Website Improvement Proposal for Cal State LA</dc:title>
  <dc:creator>Cruz, Rafael</dc:creator>
  <cp:lastModifiedBy>Cruz, Rafael</cp:lastModifiedBy>
  <cp:revision>13</cp:revision>
  <dcterms:created xsi:type="dcterms:W3CDTF">2023-05-12T06:00:54Z</dcterms:created>
  <dcterms:modified xsi:type="dcterms:W3CDTF">2023-05-13T01:20:25Z</dcterms:modified>
</cp:coreProperties>
</file>

<file path=docProps/thumbnail.jpeg>
</file>